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321" r:id="rId2"/>
    <p:sldId id="258" r:id="rId3"/>
    <p:sldId id="307" r:id="rId4"/>
    <p:sldId id="372" r:id="rId5"/>
    <p:sldId id="373" r:id="rId6"/>
    <p:sldId id="374" r:id="rId7"/>
    <p:sldId id="376" r:id="rId8"/>
    <p:sldId id="377" r:id="rId9"/>
    <p:sldId id="378" r:id="rId10"/>
    <p:sldId id="379" r:id="rId11"/>
    <p:sldId id="375" r:id="rId12"/>
    <p:sldId id="309" r:id="rId13"/>
    <p:sldId id="356" r:id="rId14"/>
    <p:sldId id="368" r:id="rId15"/>
    <p:sldId id="369" r:id="rId16"/>
    <p:sldId id="370" r:id="rId17"/>
    <p:sldId id="371" r:id="rId18"/>
    <p:sldId id="259" r:id="rId19"/>
    <p:sldId id="364" r:id="rId20"/>
    <p:sldId id="311" r:id="rId21"/>
    <p:sldId id="280" r:id="rId22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Fira Sans Condensed ExtraBold" panose="020B0604020202020204" charset="0"/>
      <p:bold r:id="rId29"/>
      <p:boldItalic r:id="rId30"/>
    </p:embeddedFont>
    <p:embeddedFont>
      <p:font typeface="Malgun Gothic" panose="020B0503020000020004" pitchFamily="34" charset="-127"/>
      <p:regular r:id="rId31"/>
      <p:bold r:id="rId32"/>
    </p:embeddedFont>
    <p:embeddedFont>
      <p:font typeface="Squada One" panose="02000000000000000000" pitchFamily="2" charset="0"/>
      <p:regular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Fira Sans Condense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E39"/>
    <a:srgbClr val="507C89"/>
    <a:srgbClr val="FFFFFF"/>
    <a:srgbClr val="FFC208"/>
    <a:srgbClr val="B60086"/>
    <a:srgbClr val="92D050"/>
    <a:srgbClr val="FD0098"/>
    <a:srgbClr val="5F2FB8"/>
    <a:srgbClr val="E17C78"/>
    <a:srgbClr val="87A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85AA42-4328-44BE-AC1C-E695F2201A74}">
  <a:tblStyle styleId="{3185AA42-4328-44BE-AC1C-E695F2201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5" autoAdjust="0"/>
    <p:restoredTop sz="91141" autoAdjust="0"/>
  </p:normalViewPr>
  <p:slideViewPr>
    <p:cSldViewPr snapToGrid="0">
      <p:cViewPr varScale="1">
        <p:scale>
          <a:sx n="94" d="100"/>
          <a:sy n="94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9AE26-3BDA-4471-995A-E9948D5A00CD}" type="doc">
      <dgm:prSet loTypeId="urn:microsoft.com/office/officeart/2005/8/layout/ven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60841-2616-4B73-9CAE-F45BF09B0B81}">
      <dgm:prSet phldrT="[Text]" custT="1"/>
      <dgm:spPr>
        <a:xfrm>
          <a:off x="1089466" y="0"/>
          <a:ext cx="4744206" cy="4744206"/>
        </a:xfrm>
        <a:prstGeom prst="ellipse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IN" sz="1100" dirty="0" smtClean="0">
              <a:solidFill>
                <a:sysClr val="window" lastClr="FFFFFF"/>
              </a:solidFill>
              <a:latin typeface="Squada One" panose="02000000000000000000" pitchFamily="2" charset="0"/>
              <a:ea typeface="Arial Unicode MS"/>
              <a:cs typeface="+mn-cs"/>
            </a:rPr>
            <a:t>ARTIFICIAL INTELLIGENCE</a:t>
          </a:r>
          <a:endParaRPr lang="en-US" sz="1100" dirty="0">
            <a:solidFill>
              <a:sysClr val="window" lastClr="FFFFFF"/>
            </a:solidFill>
            <a:latin typeface="Squada One" panose="02000000000000000000" pitchFamily="2" charset="0"/>
            <a:ea typeface="Arial Unicode MS"/>
            <a:cs typeface="+mn-cs"/>
          </a:endParaRPr>
        </a:p>
      </dgm:t>
    </dgm:pt>
    <dgm:pt modelId="{C3DDDA14-C87B-440F-ACD2-30A9441FE66D}" type="parTrans" cxnId="{9A7E9026-D967-4A67-B81E-77495A48DD33}">
      <dgm:prSet/>
      <dgm:spPr/>
      <dgm:t>
        <a:bodyPr/>
        <a:lstStyle/>
        <a:p>
          <a:endParaRPr lang="en-US"/>
        </a:p>
      </dgm:t>
    </dgm:pt>
    <dgm:pt modelId="{9F1CEF7B-4B2A-4D53-8833-B96D7540FEF9}" type="sibTrans" cxnId="{9A7E9026-D967-4A67-B81E-77495A48DD33}">
      <dgm:prSet/>
      <dgm:spPr/>
      <dgm:t>
        <a:bodyPr/>
        <a:lstStyle/>
        <a:p>
          <a:endParaRPr lang="en-US"/>
        </a:p>
      </dgm:t>
    </dgm:pt>
    <dgm:pt modelId="{F8ECC9D6-466D-4D66-8FEF-95462C12C5A8}">
      <dgm:prSet phldrT="[Text]" custT="1"/>
      <dgm:spPr>
        <a:xfrm>
          <a:off x="1682492" y="1186051"/>
          <a:ext cx="3558154" cy="3558154"/>
        </a:xfrm>
        <a:prstGeom prst="ellipse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IN" sz="1400" dirty="0" smtClean="0">
              <a:solidFill>
                <a:sysClr val="window" lastClr="FFFFFF"/>
              </a:solidFill>
              <a:latin typeface="Squada One" panose="02000000000000000000" pitchFamily="2" charset="0"/>
              <a:ea typeface="Arial Unicode MS"/>
              <a:cs typeface="+mn-cs"/>
            </a:rPr>
            <a:t>MACHINE    LEARNING</a:t>
          </a:r>
          <a:endParaRPr lang="en-US" sz="1400" dirty="0">
            <a:solidFill>
              <a:sysClr val="window" lastClr="FFFFFF"/>
            </a:solidFill>
            <a:latin typeface="Squada One" panose="02000000000000000000" pitchFamily="2" charset="0"/>
            <a:ea typeface="Arial Unicode MS"/>
            <a:cs typeface="+mn-cs"/>
          </a:endParaRPr>
        </a:p>
      </dgm:t>
    </dgm:pt>
    <dgm:pt modelId="{E07C0D24-5BD8-4A2A-BEF0-2D93A6C5EE45}" type="parTrans" cxnId="{E4092B5E-3E27-4266-A028-A0BFCA0DAD91}">
      <dgm:prSet/>
      <dgm:spPr/>
      <dgm:t>
        <a:bodyPr/>
        <a:lstStyle/>
        <a:p>
          <a:endParaRPr lang="en-US"/>
        </a:p>
      </dgm:t>
    </dgm:pt>
    <dgm:pt modelId="{D04FCA96-3B80-4AAD-87AB-E7310791D10A}" type="sibTrans" cxnId="{E4092B5E-3E27-4266-A028-A0BFCA0DAD91}">
      <dgm:prSet/>
      <dgm:spPr/>
      <dgm:t>
        <a:bodyPr/>
        <a:lstStyle/>
        <a:p>
          <a:endParaRPr lang="en-US"/>
        </a:p>
      </dgm:t>
    </dgm:pt>
    <dgm:pt modelId="{A5CE43A1-6D52-473E-AEFB-ABCA33255143}">
      <dgm:prSet phldrT="[Text]" custT="1"/>
      <dgm:spPr>
        <a:xfrm>
          <a:off x="2275518" y="2372103"/>
          <a:ext cx="2372103" cy="2372103"/>
        </a:xfr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IN" sz="2000" dirty="0" smtClean="0">
              <a:solidFill>
                <a:sysClr val="window" lastClr="FFFFFF"/>
              </a:solidFill>
              <a:latin typeface="Squada One" panose="02000000000000000000" pitchFamily="2" charset="0"/>
              <a:ea typeface="Arial Unicode MS"/>
              <a:cs typeface="+mn-cs"/>
            </a:rPr>
            <a:t>DEEP LEARNING</a:t>
          </a:r>
          <a:endParaRPr lang="en-US" sz="2000" dirty="0">
            <a:solidFill>
              <a:sysClr val="window" lastClr="FFFFFF"/>
            </a:solidFill>
            <a:latin typeface="Squada One" panose="02000000000000000000" pitchFamily="2" charset="0"/>
            <a:ea typeface="Arial Unicode MS"/>
            <a:cs typeface="+mn-cs"/>
          </a:endParaRPr>
        </a:p>
      </dgm:t>
    </dgm:pt>
    <dgm:pt modelId="{7A4B7C17-0A2F-4577-B5BF-7D78F6D2E977}" type="parTrans" cxnId="{2D756CF4-9D09-4AF8-A67C-E5AF30B81137}">
      <dgm:prSet/>
      <dgm:spPr/>
      <dgm:t>
        <a:bodyPr/>
        <a:lstStyle/>
        <a:p>
          <a:endParaRPr lang="en-US"/>
        </a:p>
      </dgm:t>
    </dgm:pt>
    <dgm:pt modelId="{E5440FAD-FA42-4F08-877E-CD18ADD3A67D}" type="sibTrans" cxnId="{2D756CF4-9D09-4AF8-A67C-E5AF30B81137}">
      <dgm:prSet/>
      <dgm:spPr/>
      <dgm:t>
        <a:bodyPr/>
        <a:lstStyle/>
        <a:p>
          <a:endParaRPr lang="en-US"/>
        </a:p>
      </dgm:t>
    </dgm:pt>
    <dgm:pt modelId="{EF5AE528-4CF2-44A9-A363-30DC83A8F6BF}" type="pres">
      <dgm:prSet presAssocID="{D019AE26-3BDA-4471-995A-E9948D5A00CD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2688E5-56EE-4F3A-8B16-EB9E3DA35FB8}" type="pres">
      <dgm:prSet presAssocID="{D019AE26-3BDA-4471-995A-E9948D5A00CD}" presName="comp1" presStyleCnt="0"/>
      <dgm:spPr/>
    </dgm:pt>
    <dgm:pt modelId="{F60712DF-462D-4C20-964E-8F42BF91B069}" type="pres">
      <dgm:prSet presAssocID="{D019AE26-3BDA-4471-995A-E9948D5A00CD}" presName="circle1" presStyleLbl="node1" presStyleIdx="0" presStyleCnt="3"/>
      <dgm:spPr/>
      <dgm:t>
        <a:bodyPr/>
        <a:lstStyle/>
        <a:p>
          <a:endParaRPr lang="en-US"/>
        </a:p>
      </dgm:t>
    </dgm:pt>
    <dgm:pt modelId="{C6103D5E-4B43-40CF-B769-364A0C811896}" type="pres">
      <dgm:prSet presAssocID="{D019AE26-3BDA-4471-995A-E9948D5A00CD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2EF00-794C-4B43-9A7E-7C416A2A3FFB}" type="pres">
      <dgm:prSet presAssocID="{D019AE26-3BDA-4471-995A-E9948D5A00CD}" presName="comp2" presStyleCnt="0"/>
      <dgm:spPr/>
    </dgm:pt>
    <dgm:pt modelId="{F9453472-C843-4E93-AFBE-0BC16A4A1E1D}" type="pres">
      <dgm:prSet presAssocID="{D019AE26-3BDA-4471-995A-E9948D5A00CD}" presName="circle2" presStyleLbl="node1" presStyleIdx="1" presStyleCnt="3"/>
      <dgm:spPr/>
      <dgm:t>
        <a:bodyPr/>
        <a:lstStyle/>
        <a:p>
          <a:endParaRPr lang="en-US"/>
        </a:p>
      </dgm:t>
    </dgm:pt>
    <dgm:pt modelId="{E12B6F3B-45F2-4E9B-A4AE-F7D7A932501F}" type="pres">
      <dgm:prSet presAssocID="{D019AE26-3BDA-4471-995A-E9948D5A00CD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14E5D-EF3B-49A7-B070-44CA2BF9F36E}" type="pres">
      <dgm:prSet presAssocID="{D019AE26-3BDA-4471-995A-E9948D5A00CD}" presName="comp3" presStyleCnt="0"/>
      <dgm:spPr/>
    </dgm:pt>
    <dgm:pt modelId="{77369911-6EC4-4E4D-8A3D-764F0B363FF5}" type="pres">
      <dgm:prSet presAssocID="{D019AE26-3BDA-4471-995A-E9948D5A00CD}" presName="circle3" presStyleLbl="node1" presStyleIdx="2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F59648F7-CDD8-44B1-B7F0-80CBD9DBCFA1}" type="pres">
      <dgm:prSet presAssocID="{D019AE26-3BDA-4471-995A-E9948D5A00CD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F0CCAF-549C-40F2-BF71-2370F5718471}" type="presOf" srcId="{ACE60841-2616-4B73-9CAE-F45BF09B0B81}" destId="{F60712DF-462D-4C20-964E-8F42BF91B069}" srcOrd="0" destOrd="0" presId="urn:microsoft.com/office/officeart/2005/8/layout/venn2"/>
    <dgm:cxn modelId="{2D756CF4-9D09-4AF8-A67C-E5AF30B81137}" srcId="{D019AE26-3BDA-4471-995A-E9948D5A00CD}" destId="{A5CE43A1-6D52-473E-AEFB-ABCA33255143}" srcOrd="2" destOrd="0" parTransId="{7A4B7C17-0A2F-4577-B5BF-7D78F6D2E977}" sibTransId="{E5440FAD-FA42-4F08-877E-CD18ADD3A67D}"/>
    <dgm:cxn modelId="{382C928E-273B-4844-A926-35351A278B8E}" type="presOf" srcId="{A5CE43A1-6D52-473E-AEFB-ABCA33255143}" destId="{F59648F7-CDD8-44B1-B7F0-80CBD9DBCFA1}" srcOrd="1" destOrd="0" presId="urn:microsoft.com/office/officeart/2005/8/layout/venn2"/>
    <dgm:cxn modelId="{28F7961D-2790-4094-955E-DA70B966D3B1}" type="presOf" srcId="{D019AE26-3BDA-4471-995A-E9948D5A00CD}" destId="{EF5AE528-4CF2-44A9-A363-30DC83A8F6BF}" srcOrd="0" destOrd="0" presId="urn:microsoft.com/office/officeart/2005/8/layout/venn2"/>
    <dgm:cxn modelId="{9A7E9026-D967-4A67-B81E-77495A48DD33}" srcId="{D019AE26-3BDA-4471-995A-E9948D5A00CD}" destId="{ACE60841-2616-4B73-9CAE-F45BF09B0B81}" srcOrd="0" destOrd="0" parTransId="{C3DDDA14-C87B-440F-ACD2-30A9441FE66D}" sibTransId="{9F1CEF7B-4B2A-4D53-8833-B96D7540FEF9}"/>
    <dgm:cxn modelId="{0B5F61B8-7C64-4A5A-819D-9935A5623F93}" type="presOf" srcId="{F8ECC9D6-466D-4D66-8FEF-95462C12C5A8}" destId="{E12B6F3B-45F2-4E9B-A4AE-F7D7A932501F}" srcOrd="1" destOrd="0" presId="urn:microsoft.com/office/officeart/2005/8/layout/venn2"/>
    <dgm:cxn modelId="{E4092B5E-3E27-4266-A028-A0BFCA0DAD91}" srcId="{D019AE26-3BDA-4471-995A-E9948D5A00CD}" destId="{F8ECC9D6-466D-4D66-8FEF-95462C12C5A8}" srcOrd="1" destOrd="0" parTransId="{E07C0D24-5BD8-4A2A-BEF0-2D93A6C5EE45}" sibTransId="{D04FCA96-3B80-4AAD-87AB-E7310791D10A}"/>
    <dgm:cxn modelId="{0D07A6DC-C2F5-4103-ABC7-0562F7D5B7DD}" type="presOf" srcId="{ACE60841-2616-4B73-9CAE-F45BF09B0B81}" destId="{C6103D5E-4B43-40CF-B769-364A0C811896}" srcOrd="1" destOrd="0" presId="urn:microsoft.com/office/officeart/2005/8/layout/venn2"/>
    <dgm:cxn modelId="{52C14C75-C7C9-47EF-9AD3-92242FAF7EF2}" type="presOf" srcId="{F8ECC9D6-466D-4D66-8FEF-95462C12C5A8}" destId="{F9453472-C843-4E93-AFBE-0BC16A4A1E1D}" srcOrd="0" destOrd="0" presId="urn:microsoft.com/office/officeart/2005/8/layout/venn2"/>
    <dgm:cxn modelId="{304252C5-9B99-4AFD-8631-32557F558842}" type="presOf" srcId="{A5CE43A1-6D52-473E-AEFB-ABCA33255143}" destId="{77369911-6EC4-4E4D-8A3D-764F0B363FF5}" srcOrd="0" destOrd="0" presId="urn:microsoft.com/office/officeart/2005/8/layout/venn2"/>
    <dgm:cxn modelId="{16E8CFEE-C786-4D7B-AB38-6A81F30F6217}" type="presParOf" srcId="{EF5AE528-4CF2-44A9-A363-30DC83A8F6BF}" destId="{F92688E5-56EE-4F3A-8B16-EB9E3DA35FB8}" srcOrd="0" destOrd="0" presId="urn:microsoft.com/office/officeart/2005/8/layout/venn2"/>
    <dgm:cxn modelId="{C1FF6FED-B444-4177-9A69-693540ADC99E}" type="presParOf" srcId="{F92688E5-56EE-4F3A-8B16-EB9E3DA35FB8}" destId="{F60712DF-462D-4C20-964E-8F42BF91B069}" srcOrd="0" destOrd="0" presId="urn:microsoft.com/office/officeart/2005/8/layout/venn2"/>
    <dgm:cxn modelId="{4E0676F4-2B40-4EC4-89B5-5CE76F82409E}" type="presParOf" srcId="{F92688E5-56EE-4F3A-8B16-EB9E3DA35FB8}" destId="{C6103D5E-4B43-40CF-B769-364A0C811896}" srcOrd="1" destOrd="0" presId="urn:microsoft.com/office/officeart/2005/8/layout/venn2"/>
    <dgm:cxn modelId="{719CFA58-CC67-4726-9FDB-100697FEEBF9}" type="presParOf" srcId="{EF5AE528-4CF2-44A9-A363-30DC83A8F6BF}" destId="{D892EF00-794C-4B43-9A7E-7C416A2A3FFB}" srcOrd="1" destOrd="0" presId="urn:microsoft.com/office/officeart/2005/8/layout/venn2"/>
    <dgm:cxn modelId="{B53993AC-514F-4A9B-AA30-1EAF1619FBF9}" type="presParOf" srcId="{D892EF00-794C-4B43-9A7E-7C416A2A3FFB}" destId="{F9453472-C843-4E93-AFBE-0BC16A4A1E1D}" srcOrd="0" destOrd="0" presId="urn:microsoft.com/office/officeart/2005/8/layout/venn2"/>
    <dgm:cxn modelId="{E1DAC739-B171-4EB8-9D98-DDFFE9926DBD}" type="presParOf" srcId="{D892EF00-794C-4B43-9A7E-7C416A2A3FFB}" destId="{E12B6F3B-45F2-4E9B-A4AE-F7D7A932501F}" srcOrd="1" destOrd="0" presId="urn:microsoft.com/office/officeart/2005/8/layout/venn2"/>
    <dgm:cxn modelId="{F2D625DF-F39C-4903-8B4C-8409DEB5F69E}" type="presParOf" srcId="{EF5AE528-4CF2-44A9-A363-30DC83A8F6BF}" destId="{8FE14E5D-EF3B-49A7-B070-44CA2BF9F36E}" srcOrd="2" destOrd="0" presId="urn:microsoft.com/office/officeart/2005/8/layout/venn2"/>
    <dgm:cxn modelId="{24E18259-6F23-4B83-ACF5-2241DED3AA3B}" type="presParOf" srcId="{8FE14E5D-EF3B-49A7-B070-44CA2BF9F36E}" destId="{77369911-6EC4-4E4D-8A3D-764F0B363FF5}" srcOrd="0" destOrd="0" presId="urn:microsoft.com/office/officeart/2005/8/layout/venn2"/>
    <dgm:cxn modelId="{7F84255A-BA40-4AAF-B167-B0EB1F4E6786}" type="presParOf" srcId="{8FE14E5D-EF3B-49A7-B070-44CA2BF9F36E}" destId="{F59648F7-CDD8-44B1-B7F0-80CBD9DBCFA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712DF-462D-4C20-964E-8F42BF91B069}">
      <dsp:nvSpPr>
        <dsp:cNvPr id="0" name=""/>
        <dsp:cNvSpPr/>
      </dsp:nvSpPr>
      <dsp:spPr>
        <a:xfrm>
          <a:off x="806760" y="0"/>
          <a:ext cx="3441006" cy="3441006"/>
        </a:xfrm>
        <a:prstGeom prst="ellipse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>
              <a:solidFill>
                <a:sysClr val="window" lastClr="FFFFFF"/>
              </a:solidFill>
              <a:latin typeface="Squada One" panose="02000000000000000000" pitchFamily="2" charset="0"/>
              <a:ea typeface="Arial Unicode MS"/>
              <a:cs typeface="+mn-cs"/>
            </a:rPr>
            <a:t>ARTIFICIAL INTELLIGENCE</a:t>
          </a:r>
          <a:endParaRPr lang="en-US" sz="1100" kern="1200" dirty="0">
            <a:solidFill>
              <a:sysClr val="window" lastClr="FFFFFF"/>
            </a:solidFill>
            <a:latin typeface="Squada One" panose="02000000000000000000" pitchFamily="2" charset="0"/>
            <a:ea typeface="Arial Unicode MS"/>
            <a:cs typeface="+mn-cs"/>
          </a:endParaRPr>
        </a:p>
      </dsp:txBody>
      <dsp:txXfrm>
        <a:off x="2102068" y="247638"/>
        <a:ext cx="850389" cy="364974"/>
      </dsp:txXfrm>
    </dsp:sp>
    <dsp:sp modelId="{F9453472-C843-4E93-AFBE-0BC16A4A1E1D}">
      <dsp:nvSpPr>
        <dsp:cNvPr id="0" name=""/>
        <dsp:cNvSpPr/>
      </dsp:nvSpPr>
      <dsp:spPr>
        <a:xfrm>
          <a:off x="1236886" y="860251"/>
          <a:ext cx="2580754" cy="2580754"/>
        </a:xfrm>
        <a:prstGeom prst="ellipse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ysClr val="window" lastClr="FFFFFF"/>
              </a:solidFill>
              <a:latin typeface="Squada One" panose="02000000000000000000" pitchFamily="2" charset="0"/>
              <a:ea typeface="Arial Unicode MS"/>
              <a:cs typeface="+mn-cs"/>
            </a:rPr>
            <a:t>MACHINE    LEARNING</a:t>
          </a:r>
          <a:endParaRPr lang="en-US" sz="1400" kern="1200" dirty="0">
            <a:solidFill>
              <a:sysClr val="window" lastClr="FFFFFF"/>
            </a:solidFill>
            <a:latin typeface="Squada One" panose="02000000000000000000" pitchFamily="2" charset="0"/>
            <a:ea typeface="Arial Unicode MS"/>
            <a:cs typeface="+mn-cs"/>
          </a:endParaRPr>
        </a:p>
      </dsp:txBody>
      <dsp:txXfrm>
        <a:off x="2102068" y="1092412"/>
        <a:ext cx="850389" cy="342163"/>
      </dsp:txXfrm>
    </dsp:sp>
    <dsp:sp modelId="{77369911-6EC4-4E4D-8A3D-764F0B363FF5}">
      <dsp:nvSpPr>
        <dsp:cNvPr id="0" name=""/>
        <dsp:cNvSpPr/>
      </dsp:nvSpPr>
      <dsp:spPr>
        <a:xfrm>
          <a:off x="1667012" y="1720503"/>
          <a:ext cx="1720503" cy="1720503"/>
        </a:xfrm>
        <a:prstGeom prst="ellipse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ysClr val="window" lastClr="FFFFFF"/>
              </a:solidFill>
              <a:latin typeface="Squada One" panose="02000000000000000000" pitchFamily="2" charset="0"/>
              <a:ea typeface="Arial Unicode MS"/>
              <a:cs typeface="+mn-cs"/>
            </a:rPr>
            <a:t>DEEP LEARNING</a:t>
          </a:r>
          <a:endParaRPr lang="en-US" sz="2000" kern="1200" dirty="0">
            <a:solidFill>
              <a:sysClr val="window" lastClr="FFFFFF"/>
            </a:solidFill>
            <a:latin typeface="Squada One" panose="02000000000000000000" pitchFamily="2" charset="0"/>
            <a:ea typeface="Arial Unicode MS"/>
            <a:cs typeface="+mn-cs"/>
          </a:endParaRPr>
        </a:p>
      </dsp:txBody>
      <dsp:txXfrm>
        <a:off x="1918973" y="2150628"/>
        <a:ext cx="1216579" cy="86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25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82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4207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9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7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04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03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36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377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83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349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51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29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899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99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29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59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8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58" r:id="rId4"/>
    <p:sldLayoutId id="2147483660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ay@pantech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1084590" y="416156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AI Master Class series – Day 9</a:t>
            </a:r>
            <a:endParaRPr dirty="0">
              <a:latin typeface="Squada One" panose="02000000000000000000" charset="0"/>
            </a:endParaRPr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1430395" y="1035053"/>
            <a:ext cx="628320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000" b="1" dirty="0" smtClean="0">
                <a:solidFill>
                  <a:schemeClr val="accent1"/>
                </a:solidFill>
                <a:latin typeface="Barlow" panose="00000500000000000000" charset="0"/>
                <a:sym typeface="Squada One"/>
              </a:rPr>
              <a:t>Introduction to Deep Learning &amp; its Libraries</a:t>
            </a:r>
            <a:endParaRPr sz="500" b="1" dirty="0">
              <a:latin typeface="Barlow" panose="00000500000000000000" charset="0"/>
            </a:endParaRPr>
          </a:p>
        </p:txBody>
      </p:sp>
      <p:pic>
        <p:nvPicPr>
          <p:cNvPr id="41" name="Google Shape;461;p30"/>
          <p:cNvPicPr preferRelativeResize="0"/>
          <p:nvPr/>
        </p:nvPicPr>
        <p:blipFill rotWithShape="1">
          <a:blip r:embed="rId3">
            <a:alphaModFix/>
          </a:blip>
          <a:srcRect t="14712"/>
          <a:stretch/>
        </p:blipFill>
        <p:spPr>
          <a:xfrm>
            <a:off x="0" y="756850"/>
            <a:ext cx="9144005" cy="43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4" y="290620"/>
            <a:ext cx="1731110" cy="399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93" y="268813"/>
            <a:ext cx="531604" cy="5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539065" y="13467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Activation Function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328786" y="1575151"/>
            <a:ext cx="516655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 activation function will be applied in the last layer of Neural network, instead of </a:t>
            </a:r>
            <a:r>
              <a:rPr lang="en-US" altLang="ko-KR" dirty="0" err="1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tanh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, Sigmoid.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Barlow" panose="00000500000000000000" pitchFamily="2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It is used to map the non-normalized output of a network to a probability distribution over predicted output class. That is it converts output of last layer into a essential probability distribution.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1015966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>
                <a:solidFill>
                  <a:srgbClr val="507C89"/>
                </a:solidFill>
                <a:latin typeface="Squada One" panose="02000000000000000000" pitchFamily="2" charset="0"/>
              </a:rPr>
              <a:t>SOFTMAX Function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6" y="3518098"/>
            <a:ext cx="3062594" cy="1050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1015966"/>
            <a:ext cx="2616992" cy="22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539065" y="13467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Deep Learning Libraries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2524725" y="486024"/>
            <a:ext cx="4472740" cy="4341629"/>
            <a:chOff x="2323083" y="1750735"/>
            <a:chExt cx="4472740" cy="4341629"/>
          </a:xfrm>
          <a:solidFill>
            <a:srgbClr val="507C89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grp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3416184" y="1883842"/>
            <a:ext cx="2705493" cy="1545995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49" idx="4"/>
          </p:cNvCxnSpPr>
          <p:nvPr/>
        </p:nvCxnSpPr>
        <p:spPr>
          <a:xfrm>
            <a:off x="4754790" y="1101415"/>
            <a:ext cx="10279" cy="3158254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3435039" y="1874413"/>
            <a:ext cx="2648931" cy="1555422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none"/>
          </a:ln>
          <a:effectLst/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4128709" y="2013983"/>
            <a:ext cx="1272716" cy="1272716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pitchFamily="2" charset="0"/>
              <a:ea typeface="Arial Unicode MS"/>
              <a:cs typeface="+mn-cs"/>
            </a:endParaRPr>
          </a:p>
        </p:txBody>
      </p:sp>
      <p:sp>
        <p:nvSpPr>
          <p:cNvPr id="49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3155739" y="1041013"/>
            <a:ext cx="3218656" cy="3218656"/>
          </a:xfrm>
          <a:prstGeom prst="donut">
            <a:avLst>
              <a:gd name="adj" fmla="val 4483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anose="00000500000000000000" pitchFamily="2" charset="0"/>
              <a:ea typeface="Arial Unicode MS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2729137" y="616115"/>
            <a:ext cx="4068452" cy="4068452"/>
            <a:chOff x="2527495" y="1880828"/>
            <a:chExt cx="4068452" cy="4068452"/>
          </a:xfrm>
        </p:grpSpPr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</p:grpSp>
      <p:pic>
        <p:nvPicPr>
          <p:cNvPr id="57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8817" y="2224827"/>
            <a:ext cx="969043" cy="8877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05" y="1178619"/>
            <a:ext cx="1252253" cy="41165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16" y="1003599"/>
            <a:ext cx="867186" cy="73710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13" y="2229591"/>
            <a:ext cx="899176" cy="3559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55" y="2794096"/>
            <a:ext cx="874899" cy="30360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88" y="3500291"/>
            <a:ext cx="725540" cy="7255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52" y="2147352"/>
            <a:ext cx="868802" cy="86880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-18152" y="696100"/>
            <a:ext cx="3379478" cy="935181"/>
            <a:chOff x="4716015" y="1616090"/>
            <a:chExt cx="3895122" cy="55384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787157"/>
              <a:ext cx="3888434" cy="382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Numerical computation using data flow graphs | Backend for Keras | Distributed computing on multiple GPU</a:t>
              </a:r>
              <a:endParaRPr lang="en-US" altLang="ko-KR" sz="1200" kern="1200" dirty="0">
                <a:solidFill>
                  <a:srgbClr val="507C89">
                    <a:lumMod val="50000"/>
                  </a:srgbClr>
                </a:solidFill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22706" y="1616090"/>
              <a:ext cx="3888431" cy="200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ko-KR" sz="1600" kern="1200" dirty="0" smtClean="0">
                  <a:solidFill>
                    <a:srgbClr val="507C89"/>
                  </a:solidFill>
                  <a:latin typeface="Squada One" panose="02000000000000000000" pitchFamily="2" charset="0"/>
                  <a:ea typeface="Arial Unicode MS"/>
                  <a:cs typeface="+mn-cs"/>
                </a:rPr>
                <a:t>Tensor Flow</a:t>
              </a:r>
              <a:endParaRPr lang="ko-KR" altLang="en-US" sz="1600" kern="1200" dirty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6633254" y="476809"/>
            <a:ext cx="2612524" cy="958360"/>
            <a:chOff x="4701480" y="1602363"/>
            <a:chExt cx="3902968" cy="56757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787157"/>
              <a:ext cx="3888433" cy="38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Framework for Deep learning | Same code for CPU &amp; GPU | Uses Theano/TF as Backend | CNN | not support multi GPU</a:t>
              </a:r>
              <a:endParaRPr lang="en-US" altLang="ko-KR" sz="1200" kern="1200" dirty="0">
                <a:solidFill>
                  <a:srgbClr val="507C89">
                    <a:lumMod val="50000"/>
                  </a:srgbClr>
                </a:solidFill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01480" y="1602363"/>
              <a:ext cx="3888433" cy="200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ko-KR" sz="1600" kern="1200" dirty="0" smtClean="0">
                  <a:solidFill>
                    <a:srgbClr val="507C89"/>
                  </a:solidFill>
                  <a:latin typeface="Squada One" panose="02000000000000000000" pitchFamily="2" charset="0"/>
                  <a:ea typeface="Arial Unicode MS"/>
                  <a:cs typeface="+mn-cs"/>
                </a:rPr>
                <a:t>Keras</a:t>
              </a:r>
              <a:endParaRPr lang="ko-KR" altLang="en-US" sz="1200" kern="1200" dirty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6761061" y="3278605"/>
            <a:ext cx="2309465" cy="1360235"/>
            <a:chOff x="4716015" y="1542085"/>
            <a:chExt cx="3889400" cy="117467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787157"/>
              <a:ext cx="3888434" cy="92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ko-KR" sz="1200" kern="1200" dirty="0" err="1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Caffe</a:t>
              </a:r>
              <a:r>
                <a:rPr lang="en-US" altLang="ko-KR" sz="1200" kern="1200" dirty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 is a deep learning framework made with expression, speed, and modularity in mind.</a:t>
              </a: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Very high performance | Tuning Hyper parameters | CNN &amp; RNN(Facebook extends) | | CPU &amp; GPU</a:t>
              </a:r>
              <a:endParaRPr lang="en-US" altLang="ko-KR" sz="1200" kern="1200" dirty="0">
                <a:solidFill>
                  <a:srgbClr val="507C89">
                    <a:lumMod val="50000"/>
                  </a:srgbClr>
                </a:solidFill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985" y="1542085"/>
              <a:ext cx="3888430" cy="200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600" kern="1200" dirty="0" smtClean="0">
                  <a:solidFill>
                    <a:srgbClr val="507C89"/>
                  </a:solidFill>
                  <a:latin typeface="Squada One" panose="02000000000000000000" pitchFamily="2" charset="0"/>
                  <a:ea typeface="Arial Unicode MS"/>
                  <a:cs typeface="+mn-cs"/>
                </a:rPr>
                <a:t>Caffe</a:t>
              </a:r>
              <a:endParaRPr lang="ko-KR" altLang="en-US" sz="1600" kern="1200" dirty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7034577" y="1698702"/>
            <a:ext cx="2096068" cy="1535836"/>
            <a:chOff x="4716015" y="1588458"/>
            <a:chExt cx="3910569" cy="90957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787157"/>
              <a:ext cx="3888433" cy="71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Old ML &amp; DL library | Supports CUDA - Compute </a:t>
              </a:r>
              <a:r>
                <a:rPr lang="en-IN" altLang="ko-KR" sz="1200" kern="1200" dirty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Unified Device Architecture  </a:t>
              </a: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for parallel computation | Supervised image problem with CNN </a:t>
              </a:r>
              <a:endParaRPr lang="en-US" altLang="ko-KR" sz="1200" kern="1200" dirty="0">
                <a:solidFill>
                  <a:srgbClr val="507C89">
                    <a:lumMod val="50000"/>
                  </a:srgbClr>
                </a:solidFill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8152" y="1588458"/>
              <a:ext cx="3888432" cy="200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600" kern="1200" dirty="0" smtClean="0">
                  <a:solidFill>
                    <a:srgbClr val="507C89"/>
                  </a:solidFill>
                  <a:latin typeface="Squada One" panose="02000000000000000000" pitchFamily="2" charset="0"/>
                  <a:ea typeface="Arial Unicode MS"/>
                  <a:cs typeface="+mn-cs"/>
                </a:rPr>
                <a:t>Torch</a:t>
              </a:r>
              <a:endParaRPr lang="ko-KR" altLang="en-US" sz="1600" kern="1200" dirty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10" y="3731872"/>
            <a:ext cx="1174172" cy="401567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61522" y="2008011"/>
            <a:ext cx="2510249" cy="1341950"/>
            <a:chOff x="4653103" y="1645477"/>
            <a:chExt cx="4238022" cy="617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5002693" y="1880764"/>
              <a:ext cx="3888432" cy="38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Basic operation such as Sorting, Reshaping, indexing | Scientific computing | Most new feature belong in SciPy rather than Numpy</a:t>
              </a:r>
              <a:endParaRPr lang="en-US" altLang="ko-KR" sz="1200" kern="1200" dirty="0">
                <a:solidFill>
                  <a:srgbClr val="507C89">
                    <a:lumMod val="50000"/>
                  </a:srgbClr>
                </a:solidFill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653103" y="1645477"/>
              <a:ext cx="4238022" cy="26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600" kern="1200" dirty="0" smtClean="0">
                  <a:solidFill>
                    <a:srgbClr val="507C89"/>
                  </a:solidFill>
                  <a:latin typeface="Squada One" panose="02000000000000000000" pitchFamily="2" charset="0"/>
                  <a:ea typeface="Arial Unicode MS"/>
                  <a:cs typeface="+mn-cs"/>
                </a:rPr>
                <a:t>Numerical Python &amp; Scientific Python</a:t>
              </a:r>
              <a:endParaRPr lang="ko-KR" altLang="en-US" sz="1600" kern="1200" dirty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-18152" y="3900930"/>
            <a:ext cx="3960356" cy="1138780"/>
            <a:chOff x="4658848" y="1638220"/>
            <a:chExt cx="3945431" cy="74115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5846" y="1838536"/>
              <a:ext cx="3888433" cy="540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ko-KR" sz="1200" kern="1200" dirty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Apache </a:t>
              </a:r>
              <a:r>
                <a:rPr lang="en-US" altLang="ko-KR" sz="1200" kern="1200" dirty="0" err="1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MXNet</a:t>
              </a:r>
              <a:r>
                <a:rPr lang="en-US" altLang="ko-KR" sz="1200" kern="1200" dirty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 is an open-source deep learning software framework, used to train, and deploy deep neural </a:t>
              </a:r>
              <a:r>
                <a:rPr lang="en-US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networks|</a:t>
              </a:r>
              <a:r>
                <a:rPr lang="en-IN" altLang="ko-KR" sz="1200" kern="1200" dirty="0" smtClean="0">
                  <a:solidFill>
                    <a:srgbClr val="507C89">
                      <a:lumMod val="50000"/>
                    </a:srgbClr>
                  </a:solidFill>
                  <a:latin typeface="Barlow" panose="00000500000000000000" pitchFamily="2" charset="0"/>
                  <a:ea typeface="Arial Unicode MS"/>
                  <a:cs typeface="+mn-cs"/>
                </a:rPr>
                <a:t>More number of Language Bindings | Distributed computing </a:t>
              </a:r>
              <a:endParaRPr lang="en-US" altLang="ko-KR" sz="1200" kern="1200" dirty="0">
                <a:solidFill>
                  <a:srgbClr val="507C89">
                    <a:lumMod val="50000"/>
                  </a:srgbClr>
                </a:solidFill>
                <a:latin typeface="Barlow" panose="000005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658848" y="1638220"/>
              <a:ext cx="3888433" cy="22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N" altLang="ko-KR" sz="1600" kern="1200" dirty="0" smtClean="0">
                  <a:solidFill>
                    <a:srgbClr val="507C89"/>
                  </a:solidFill>
                  <a:latin typeface="Squada One" panose="02000000000000000000" pitchFamily="2" charset="0"/>
                  <a:ea typeface="Arial Unicode MS"/>
                  <a:cs typeface="+mn-cs"/>
                </a:rPr>
                <a:t>Mxnet</a:t>
              </a:r>
              <a:endParaRPr lang="ko-KR" altLang="en-US" sz="1600" kern="1200" dirty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03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1955467" y="742882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Practical session</a:t>
            </a:r>
            <a:endParaRPr sz="5400" dirty="0">
              <a:latin typeface="Squada One" panose="02000000000000000000" charset="0"/>
            </a:endParaRPr>
          </a:p>
        </p:txBody>
      </p:sp>
      <p:pic>
        <p:nvPicPr>
          <p:cNvPr id="257" name="Google Shape;12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882"/>
            <a:ext cx="9144000" cy="4400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7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2067226" y="255075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Installing Libraries</a:t>
            </a:r>
            <a:endParaRPr sz="5400" dirty="0">
              <a:latin typeface="Squada One" panose="020000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8328993" y="653070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52680" y="1262436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 smtClean="0">
                <a:solidFill>
                  <a:srgbClr val="002060"/>
                </a:solidFill>
                <a:latin typeface="Squada One" panose="02000000000000000000" charset="0"/>
              </a:rPr>
              <a:t>TensorFlow</a:t>
            </a:r>
            <a:r>
              <a:rPr lang="en-US" altLang="ko-KR" sz="2000" dirty="0" smtClean="0">
                <a:solidFill>
                  <a:srgbClr val="002060"/>
                </a:solidFill>
                <a:latin typeface="Squada One" panose="02000000000000000000" charset="0"/>
              </a:rPr>
              <a:t>: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pip install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t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ensorflow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quada On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6" y="2269797"/>
            <a:ext cx="8044406" cy="18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2067226" y="255075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Installing Libraries</a:t>
            </a:r>
            <a:endParaRPr sz="5400" dirty="0">
              <a:latin typeface="Squada One" panose="020000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8328993" y="653070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52680" y="1262436"/>
            <a:ext cx="2359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 smtClean="0">
                <a:solidFill>
                  <a:srgbClr val="002060"/>
                </a:solidFill>
                <a:latin typeface="Squada One" panose="02000000000000000000" charset="0"/>
              </a:rPr>
              <a:t>Keras</a:t>
            </a:r>
            <a:r>
              <a:rPr lang="en-US" altLang="ko-KR" sz="2000" dirty="0" smtClean="0">
                <a:solidFill>
                  <a:srgbClr val="002060"/>
                </a:solidFill>
                <a:latin typeface="Squada One" panose="02000000000000000000" charset="0"/>
              </a:rPr>
              <a:t>: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pip install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keras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quada On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97" y="2003335"/>
            <a:ext cx="7430724" cy="20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2067226" y="255075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Installing Libraries</a:t>
            </a:r>
            <a:endParaRPr sz="5400" dirty="0">
              <a:latin typeface="Squada One" panose="020000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8328993" y="653070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52680" y="1262436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Squada One" panose="02000000000000000000" charset="0"/>
              </a:rPr>
              <a:t>pandas: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pip install pandas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3" y="2396768"/>
            <a:ext cx="8037331" cy="19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2067226" y="255075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Installing Libraries</a:t>
            </a:r>
            <a:endParaRPr sz="5400" dirty="0">
              <a:latin typeface="Squada One" panose="020000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8328993" y="653070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52680" y="1262436"/>
            <a:ext cx="3129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Squada One" panose="02000000000000000000" charset="0"/>
              </a:rPr>
              <a:t>pandas: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pip install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scipy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==1.1.0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2" y="2669907"/>
            <a:ext cx="8221708" cy="7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2067226" y="255075"/>
            <a:ext cx="5233066" cy="1007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latin typeface="Squada One" panose="02000000000000000000" charset="0"/>
              </a:rPr>
              <a:t>Installing Libraries</a:t>
            </a:r>
            <a:endParaRPr sz="5400" dirty="0">
              <a:latin typeface="Squada One" panose="02000000000000000000" charset="0"/>
            </a:endParaRPr>
          </a:p>
        </p:txBody>
      </p:sp>
      <p:grpSp>
        <p:nvGrpSpPr>
          <p:cNvPr id="8" name="Google Shape;1190;p59"/>
          <p:cNvGrpSpPr/>
          <p:nvPr/>
        </p:nvGrpSpPr>
        <p:grpSpPr>
          <a:xfrm>
            <a:off x="524577" y="587304"/>
            <a:ext cx="342434" cy="342905"/>
            <a:chOff x="4910812" y="1677610"/>
            <a:chExt cx="342434" cy="342905"/>
          </a:xfrm>
        </p:grpSpPr>
        <p:sp>
          <p:nvSpPr>
            <p:cNvPr id="9" name="Google Shape;1191;p59"/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2;p59"/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3;p59"/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oogle Shape;1194;p59"/>
          <p:cNvGrpSpPr/>
          <p:nvPr/>
        </p:nvGrpSpPr>
        <p:grpSpPr>
          <a:xfrm>
            <a:off x="8328993" y="653070"/>
            <a:ext cx="343032" cy="342905"/>
            <a:chOff x="6749518" y="1677735"/>
            <a:chExt cx="343032" cy="342905"/>
          </a:xfrm>
        </p:grpSpPr>
        <p:sp>
          <p:nvSpPr>
            <p:cNvPr id="22" name="Google Shape;1195;p59"/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96;p59"/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97;p59"/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931817" y="1363847"/>
            <a:ext cx="79893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solidFill>
                  <a:srgbClr val="002060"/>
                </a:solidFill>
                <a:latin typeface="Squada One" panose="02000000000000000000" charset="0"/>
              </a:rPr>
              <a:t>pytorch</a:t>
            </a:r>
            <a:r>
              <a:rPr lang="en-US" altLang="ko-KR" sz="2000" dirty="0" smtClean="0">
                <a:solidFill>
                  <a:srgbClr val="002060"/>
                </a:solidFill>
                <a:latin typeface="Squada One" panose="02000000000000000000" charset="0"/>
              </a:rPr>
              <a:t>: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pip3 install --find-links https://download.pytorch.org/whl/torch_stable.html torch==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1.3.1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torchvision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quada One" panose="02000000000000000000" pitchFamily="2" charset="0"/>
              </a:rPr>
              <a:t>==0.4.2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4" y="2770983"/>
            <a:ext cx="6114369" cy="17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324110"/>
            <a:ext cx="465149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Fruit &amp; vegetable classification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in Cooking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in Cooking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in Autonomous Vehicle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AI Doctor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Prediction of Disease from Medical Image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Voice recognition for ALS Patient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25095" y="34501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Applications of Deep Learning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48" y="1205136"/>
            <a:ext cx="3401863" cy="2164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tonomousC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42" y="348862"/>
            <a:ext cx="8714518" cy="45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550430" y="19888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charset="0"/>
              </a:rPr>
              <a:t>Day-9 Agenda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charset="0"/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490631" y="1655988"/>
            <a:ext cx="275249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Squada One" panose="02000000000000000000" charset="0"/>
              </a:rPr>
              <a:t>Overview on Deep Learning</a:t>
            </a:r>
            <a:endParaRPr dirty="0">
              <a:latin typeface="Squada One" panose="02000000000000000000" charset="0"/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359197" y="2176687"/>
            <a:ext cx="30153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rlow" panose="00000500000000000000" charset="0"/>
              </a:rPr>
              <a:t>What is Deep Learning | Why DL | CPU vs GPU</a:t>
            </a:r>
            <a:endParaRPr dirty="0">
              <a:latin typeface="Barlow" panose="00000500000000000000" charset="0"/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3035186" y="1662159"/>
            <a:ext cx="2888388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Neurons &amp; Activation Function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3353318" y="2148814"/>
            <a:ext cx="22829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latin typeface="Barlow" panose="00000500000000000000" pitchFamily="2" charset="0"/>
              </a:rPr>
              <a:t>Overview about neurons &amp; Types of activation function</a:t>
            </a:r>
            <a:endParaRPr dirty="0">
              <a:latin typeface="Barlow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5571540" y="1677796"/>
            <a:ext cx="2833553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Deep Learning Libraries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5744761" y="2158014"/>
            <a:ext cx="24871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 smtClean="0">
                <a:latin typeface="Barlow" panose="00000500000000000000" pitchFamily="2" charset="0"/>
              </a:rPr>
              <a:t>Overview on DL Libraries &amp; How to install it</a:t>
            </a:r>
            <a:endParaRPr dirty="0">
              <a:latin typeface="Barlow" panose="00000500000000000000" pitchFamily="2" charset="0"/>
            </a:endParaRPr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951167" y="10091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3495830" y="10091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6089038" y="10091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18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2974520" y="3736341"/>
            <a:ext cx="2888388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Applications of Deep Learning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19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3292652" y="4222996"/>
            <a:ext cx="22829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latin typeface="Barlow" panose="00000500000000000000" pitchFamily="2" charset="0"/>
              </a:rPr>
              <a:t>DL application in various domain</a:t>
            </a:r>
            <a:endParaRPr dirty="0">
              <a:latin typeface="Barlow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3518414" y="3061494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r>
              <a:rPr lang="en" dirty="0" smtClean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  <p:bldP spid="303" grpId="0" build="p"/>
      <p:bldP spid="304" grpId="0"/>
      <p:bldP spid="305" grpId="0" build="p"/>
      <p:bldP spid="310" grpId="0"/>
      <p:bldP spid="311" grpId="0"/>
      <p:bldP spid="18" grpId="0"/>
      <p:bldP spid="19" grpId="0" build="p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374640" y="72741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quada One" panose="02000000000000000000" pitchFamily="2" charset="0"/>
              </a:rPr>
              <a:t>AI News – Day 9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 </a:t>
            </a:r>
            <a:b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</a:b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July - 2020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sp>
        <p:nvSpPr>
          <p:cNvPr id="6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2146578"/>
            <a:ext cx="444829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Researchers from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Tencent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, along with other Chinese scientists, are using deep learning to predict critical COVID-19 cases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The deep learning model was trained on data from 1590 patients from 575 medical centers across China, with further validation from 1393 patients.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4" y="1159192"/>
            <a:ext cx="8453120" cy="752475"/>
          </a:xfrm>
          <a:prstGeom prst="rect">
            <a:avLst/>
          </a:prstGeom>
        </p:spPr>
      </p:pic>
      <p:pic>
        <p:nvPicPr>
          <p:cNvPr id="1026" name="Picture 2" descr="https://artificialintelligence-news.com/wp-content/uploads/sites/9/2020/07/coronavirus-covid-19-predict-critical-cases-deep-learning-ai-artificial-intelligence-research-paper-healthcare-medic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2324673"/>
            <a:ext cx="2610464" cy="18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Barlow" panose="00000500000000000000" pitchFamily="2" charset="0"/>
              </a:rPr>
              <a:t>Do you have any questions?</a:t>
            </a:r>
            <a:endParaRPr dirty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Barlow" panose="00000500000000000000" pitchFamily="2" charset="0"/>
                <a:hlinkClick r:id="rId3"/>
              </a:rPr>
              <a:t>sanjay@pantechmail.com</a:t>
            </a:r>
            <a:endParaRPr lang="en" dirty="0" smtClean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latin typeface="Barlow" panose="00000500000000000000" pitchFamily="2" charset="0"/>
              </a:rPr>
              <a:t>www.pantechsolutions.net</a:t>
            </a:r>
            <a:endParaRPr dirty="0"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 panose="00000500000000000000" pitchFamily="2" charset="0"/>
            </a:endParaRPr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quada One" panose="02000000000000000000" pitchFamily="2" charset="0"/>
              </a:rPr>
              <a:t>Thanks!</a:t>
            </a:r>
            <a:endParaRPr dirty="0">
              <a:latin typeface="Squada One" panose="02000000000000000000" pitchFamily="2" charset="0"/>
            </a:endParaRPr>
          </a:p>
        </p:txBody>
      </p:sp>
      <p:sp>
        <p:nvSpPr>
          <p:cNvPr id="898" name="Google Shape;898;p51"/>
          <p:cNvSpPr/>
          <p:nvPr/>
        </p:nvSpPr>
        <p:spPr>
          <a:xfrm>
            <a:off x="6827250" y="18342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427316" y="18342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8027382" y="18342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989626" y="302705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547880" y="297186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8139057" y="317530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2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4929"/>
            <a:ext cx="9144000" cy="465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50;p44"/>
          <p:cNvSpPr txBox="1">
            <a:spLocks/>
          </p:cNvSpPr>
          <p:nvPr/>
        </p:nvSpPr>
        <p:spPr>
          <a:xfrm>
            <a:off x="5735248" y="900123"/>
            <a:ext cx="3134185" cy="6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/>
            <a:r>
              <a:rPr lang="en-IN" sz="3200" dirty="0" smtClean="0">
                <a:latin typeface="Squada One" panose="02000000000000000000" charset="0"/>
              </a:rPr>
              <a:t>Tomorrow session</a:t>
            </a:r>
            <a:endParaRPr lang="en-IN" sz="3200" dirty="0">
              <a:latin typeface="Squada One" panose="02000000000000000000" charset="0"/>
            </a:endParaRPr>
          </a:p>
        </p:txBody>
      </p:sp>
      <p:sp>
        <p:nvSpPr>
          <p:cNvPr id="15" name="Google Shape;751;p44"/>
          <p:cNvSpPr txBox="1">
            <a:spLocks/>
          </p:cNvSpPr>
          <p:nvPr/>
        </p:nvSpPr>
        <p:spPr>
          <a:xfrm>
            <a:off x="5980353" y="1522725"/>
            <a:ext cx="2893925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IN" sz="1400" dirty="0" smtClean="0">
                <a:latin typeface="Squada One" panose="02000000000000000000" pitchFamily="2" charset="0"/>
              </a:rPr>
              <a:t>Designing your First Neural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Deep Learning in AI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292204" y="1009150"/>
            <a:ext cx="5054527" cy="3441006"/>
            <a:chOff x="2032000" y="719666"/>
            <a:chExt cx="8128000" cy="5418667"/>
          </a:xfrm>
        </p:grpSpPr>
        <p:graphicFrame>
          <p:nvGraphicFramePr>
            <p:cNvPr id="47" name="Diagram 46"/>
            <p:cNvGraphicFramePr/>
            <p:nvPr>
              <p:extLst>
                <p:ext uri="{D42A27DB-BD31-4B8C-83A1-F6EECF244321}">
                  <p14:modId xmlns:p14="http://schemas.microsoft.com/office/powerpoint/2010/main" val="2111740759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560B267-9406-4A4F-959D-7806669254CD}"/>
                </a:ext>
              </a:extLst>
            </p:cNvPr>
            <p:cNvGrpSpPr/>
            <p:nvPr/>
          </p:nvGrpSpPr>
          <p:grpSpPr>
            <a:xfrm>
              <a:off x="6891028" y="1094473"/>
              <a:ext cx="535307" cy="548975"/>
              <a:chOff x="5369718" y="2683668"/>
              <a:chExt cx="1452563" cy="1483043"/>
            </a:xfrm>
          </p:grpSpPr>
          <p:sp>
            <p:nvSpPr>
              <p:cNvPr id="53" name="Freeform: Shape 8">
                <a:extLst>
                  <a:ext uri="{FF2B5EF4-FFF2-40B4-BE49-F238E27FC236}">
                    <a16:creationId xmlns:a16="http://schemas.microsoft.com/office/drawing/2014/main" id="{44E08324-4EE9-4E0A-B7E1-224C99614B9E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4" name="Freeform: Shape 9">
                <a:extLst>
                  <a:ext uri="{FF2B5EF4-FFF2-40B4-BE49-F238E27FC236}">
                    <a16:creationId xmlns:a16="http://schemas.microsoft.com/office/drawing/2014/main" id="{FE47CCFD-D695-433E-B9D9-15F338D25869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rgbClr val="507C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5" name="Freeform: Shape 10">
                <a:extLst>
                  <a:ext uri="{FF2B5EF4-FFF2-40B4-BE49-F238E27FC236}">
                    <a16:creationId xmlns:a16="http://schemas.microsoft.com/office/drawing/2014/main" id="{E5DB2257-745D-4030-85AE-71BFCE77288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6" name="Freeform: Shape 11">
                <a:extLst>
                  <a:ext uri="{FF2B5EF4-FFF2-40B4-BE49-F238E27FC236}">
                    <a16:creationId xmlns:a16="http://schemas.microsoft.com/office/drawing/2014/main" id="{ADB42CB3-834C-498C-B048-87C3830D5547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7" name="Freeform: Shape 12">
                <a:extLst>
                  <a:ext uri="{FF2B5EF4-FFF2-40B4-BE49-F238E27FC236}">
                    <a16:creationId xmlns:a16="http://schemas.microsoft.com/office/drawing/2014/main" id="{0AD70A53-D35A-4B69-8185-DDE050615959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rgbClr val="507C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8" name="Freeform: Shape 13">
                <a:extLst>
                  <a:ext uri="{FF2B5EF4-FFF2-40B4-BE49-F238E27FC236}">
                    <a16:creationId xmlns:a16="http://schemas.microsoft.com/office/drawing/2014/main" id="{E962CD1F-2633-4B39-A303-9F8BAEE8DF64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9" name="Freeform: Shape 14">
                <a:extLst>
                  <a:ext uri="{FF2B5EF4-FFF2-40B4-BE49-F238E27FC236}">
                    <a16:creationId xmlns:a16="http://schemas.microsoft.com/office/drawing/2014/main" id="{A546EBAB-BB31-4478-9F46-EED805C3ABE9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rgbClr val="507C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0" name="Freeform: Shape 15">
                <a:extLst>
                  <a:ext uri="{FF2B5EF4-FFF2-40B4-BE49-F238E27FC236}">
                    <a16:creationId xmlns:a16="http://schemas.microsoft.com/office/drawing/2014/main" id="{80A02290-2683-46DE-8D44-82E13190B82A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rgbClr val="507C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1" name="Freeform: Shape 16">
                <a:extLst>
                  <a:ext uri="{FF2B5EF4-FFF2-40B4-BE49-F238E27FC236}">
                    <a16:creationId xmlns:a16="http://schemas.microsoft.com/office/drawing/2014/main" id="{8807A273-75C6-4CEB-A193-26858605A3BC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rgbClr val="8CBABE">
                  <a:lumMod val="20000"/>
                  <a:lumOff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2" name="Freeform: Shape 17">
                <a:extLst>
                  <a:ext uri="{FF2B5EF4-FFF2-40B4-BE49-F238E27FC236}">
                    <a16:creationId xmlns:a16="http://schemas.microsoft.com/office/drawing/2014/main" id="{184EE347-56F2-4204-ABA2-520207B6F6A3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rgbClr val="8CBABE">
                  <a:lumMod val="20000"/>
                  <a:lumOff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3" name="Freeform: Shape 18">
                <a:extLst>
                  <a:ext uri="{FF2B5EF4-FFF2-40B4-BE49-F238E27FC236}">
                    <a16:creationId xmlns:a16="http://schemas.microsoft.com/office/drawing/2014/main" id="{BD075034-B821-4B06-9553-587CA571A9CF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4" name="Freeform: Shape 19">
                <a:extLst>
                  <a:ext uri="{FF2B5EF4-FFF2-40B4-BE49-F238E27FC236}">
                    <a16:creationId xmlns:a16="http://schemas.microsoft.com/office/drawing/2014/main" id="{7F05EE9E-C1EB-4AB6-AAE6-8B264191D051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5" name="Freeform: Shape 20">
                <a:extLst>
                  <a:ext uri="{FF2B5EF4-FFF2-40B4-BE49-F238E27FC236}">
                    <a16:creationId xmlns:a16="http://schemas.microsoft.com/office/drawing/2014/main" id="{5C4B3507-75A7-46EC-B0EC-69A7F9D7BC65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rgbClr val="8CBABE">
                  <a:lumMod val="20000"/>
                  <a:lumOff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6" name="Freeform: Shape 21">
                <a:extLst>
                  <a:ext uri="{FF2B5EF4-FFF2-40B4-BE49-F238E27FC236}">
                    <a16:creationId xmlns:a16="http://schemas.microsoft.com/office/drawing/2014/main" id="{A3AFFA7D-F3A6-4C40-8FF6-DD3C814A2E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7" name="Freeform: Shape 22">
                <a:extLst>
                  <a:ext uri="{FF2B5EF4-FFF2-40B4-BE49-F238E27FC236}">
                    <a16:creationId xmlns:a16="http://schemas.microsoft.com/office/drawing/2014/main" id="{E27BAEE0-F981-46ED-96D6-5401DC697618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8" name="Freeform: Shape 23">
                <a:extLst>
                  <a:ext uri="{FF2B5EF4-FFF2-40B4-BE49-F238E27FC236}">
                    <a16:creationId xmlns:a16="http://schemas.microsoft.com/office/drawing/2014/main" id="{FB618896-1DC6-4A28-9493-D4421DE1D88D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69" name="Freeform: Shape 24">
                <a:extLst>
                  <a:ext uri="{FF2B5EF4-FFF2-40B4-BE49-F238E27FC236}">
                    <a16:creationId xmlns:a16="http://schemas.microsoft.com/office/drawing/2014/main" id="{508C98E6-6E1F-47F5-BF33-EB4BA3C4C1DC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0" name="Freeform: Shape 25">
                <a:extLst>
                  <a:ext uri="{FF2B5EF4-FFF2-40B4-BE49-F238E27FC236}">
                    <a16:creationId xmlns:a16="http://schemas.microsoft.com/office/drawing/2014/main" id="{286DD69C-B8FD-40D8-9151-C5FF7CA5DC16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1" name="Freeform: Shape 26">
                <a:extLst>
                  <a:ext uri="{FF2B5EF4-FFF2-40B4-BE49-F238E27FC236}">
                    <a16:creationId xmlns:a16="http://schemas.microsoft.com/office/drawing/2014/main" id="{32EB519F-C4D5-4D29-81AD-C0C1FB25E796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2" name="Freeform: Shape 27">
                <a:extLst>
                  <a:ext uri="{FF2B5EF4-FFF2-40B4-BE49-F238E27FC236}">
                    <a16:creationId xmlns:a16="http://schemas.microsoft.com/office/drawing/2014/main" id="{4DF434EA-22E1-419D-A710-C2FDFE713FE3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3" name="Freeform: Shape 28">
                <a:extLst>
                  <a:ext uri="{FF2B5EF4-FFF2-40B4-BE49-F238E27FC236}">
                    <a16:creationId xmlns:a16="http://schemas.microsoft.com/office/drawing/2014/main" id="{59108091-51BC-4EFD-9E5F-1026CE6C83A3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rgbClr val="507C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4" name="Freeform: Shape 29">
                <a:extLst>
                  <a:ext uri="{FF2B5EF4-FFF2-40B4-BE49-F238E27FC236}">
                    <a16:creationId xmlns:a16="http://schemas.microsoft.com/office/drawing/2014/main" id="{04CFBE8F-4678-405D-AAD0-1A033AE899D5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rgbClr val="507C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5" name="Freeform: Shape 30">
                <a:extLst>
                  <a:ext uri="{FF2B5EF4-FFF2-40B4-BE49-F238E27FC236}">
                    <a16:creationId xmlns:a16="http://schemas.microsoft.com/office/drawing/2014/main" id="{90195E55-C75E-4A66-BF0B-ABBDA57CA320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76" name="Freeform: Shape 31">
                <a:extLst>
                  <a:ext uri="{FF2B5EF4-FFF2-40B4-BE49-F238E27FC236}">
                    <a16:creationId xmlns:a16="http://schemas.microsoft.com/office/drawing/2014/main" id="{3EAD57D7-3FCE-4325-B463-2276C66A4609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rgbClr val="8CBA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</p:grp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DF17C7A-C107-4717-90C0-25B090952861}"/>
                </a:ext>
              </a:extLst>
            </p:cNvPr>
            <p:cNvSpPr/>
            <p:nvPr/>
          </p:nvSpPr>
          <p:spPr>
            <a:xfrm>
              <a:off x="6663195" y="2472611"/>
              <a:ext cx="382984" cy="35577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  <a:cs typeface="+mn-cs"/>
              </a:endParaRPr>
            </a:p>
          </p:txBody>
        </p:sp>
        <p:grpSp>
          <p:nvGrpSpPr>
            <p:cNvPr id="50" name="Graphic 33">
              <a:extLst>
                <a:ext uri="{FF2B5EF4-FFF2-40B4-BE49-F238E27FC236}">
                  <a16:creationId xmlns:a16="http://schemas.microsoft.com/office/drawing/2014/main" id="{13600E45-A7C4-4DDB-9643-9EA41ABA888D}"/>
                </a:ext>
              </a:extLst>
            </p:cNvPr>
            <p:cNvGrpSpPr/>
            <p:nvPr/>
          </p:nvGrpSpPr>
          <p:grpSpPr>
            <a:xfrm>
              <a:off x="5737660" y="5267847"/>
              <a:ext cx="717292" cy="598828"/>
              <a:chOff x="7417766" y="3101418"/>
              <a:chExt cx="1787470" cy="1649729"/>
            </a:xfrm>
            <a:solidFill>
              <a:sysClr val="window" lastClr="FFFFFF"/>
            </a:solidFill>
          </p:grpSpPr>
          <p:sp>
            <p:nvSpPr>
              <p:cNvPr id="51" name="Freeform: Shape 35">
                <a:extLst>
                  <a:ext uri="{FF2B5EF4-FFF2-40B4-BE49-F238E27FC236}">
                    <a16:creationId xmlns:a16="http://schemas.microsoft.com/office/drawing/2014/main" id="{F835C9A1-116B-490F-B433-DA97CFB3D5C8}"/>
                  </a:ext>
                </a:extLst>
              </p:cNvPr>
              <p:cNvSpPr/>
              <p:nvPr/>
            </p:nvSpPr>
            <p:spPr>
              <a:xfrm>
                <a:off x="7417766" y="310332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52" name="Freeform: Shape 36">
                <a:extLst>
                  <a:ext uri="{FF2B5EF4-FFF2-40B4-BE49-F238E27FC236}">
                    <a16:creationId xmlns:a16="http://schemas.microsoft.com/office/drawing/2014/main" id="{1FE3D331-D812-4B6A-BDEA-D0D2CD476F08}"/>
                  </a:ext>
                </a:extLst>
              </p:cNvPr>
              <p:cNvSpPr/>
              <p:nvPr/>
            </p:nvSpPr>
            <p:spPr>
              <a:xfrm>
                <a:off x="8255484" y="3101418"/>
                <a:ext cx="949752" cy="1647829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62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Deep Learning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1149730" y="1473003"/>
            <a:ext cx="7731511" cy="2714106"/>
            <a:chOff x="1538613" y="2723682"/>
            <a:chExt cx="9846790" cy="3364625"/>
          </a:xfrm>
        </p:grpSpPr>
        <p:grpSp>
          <p:nvGrpSpPr>
            <p:cNvPr id="126" name="그룹 26">
              <a:extLst>
                <a:ext uri="{FF2B5EF4-FFF2-40B4-BE49-F238E27FC236}">
                  <a16:creationId xmlns:a16="http://schemas.microsoft.com/office/drawing/2014/main" id="{ED440CCC-2EB6-4B13-AF83-703AF1FA2D70}"/>
                </a:ext>
              </a:extLst>
            </p:cNvPr>
            <p:cNvGrpSpPr/>
            <p:nvPr/>
          </p:nvGrpSpPr>
          <p:grpSpPr>
            <a:xfrm>
              <a:off x="6191430" y="3062633"/>
              <a:ext cx="1145946" cy="1726055"/>
              <a:chOff x="6150565" y="3254095"/>
              <a:chExt cx="979312" cy="1475068"/>
            </a:xfrm>
          </p:grpSpPr>
          <p:sp>
            <p:nvSpPr>
              <p:cNvPr id="178" name="자유형: 도형 5">
                <a:extLst>
                  <a:ext uri="{FF2B5EF4-FFF2-40B4-BE49-F238E27FC236}">
                    <a16:creationId xmlns:a16="http://schemas.microsoft.com/office/drawing/2014/main" id="{C49640CE-3E47-419F-B118-7D4211D9CDBB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endParaRPr>
              </a:p>
            </p:txBody>
          </p:sp>
          <p:sp>
            <p:nvSpPr>
              <p:cNvPr id="179" name="자유형: 도형 12">
                <a:extLst>
                  <a:ext uri="{FF2B5EF4-FFF2-40B4-BE49-F238E27FC236}">
                    <a16:creationId xmlns:a16="http://schemas.microsoft.com/office/drawing/2014/main" id="{5C33359C-5DE1-4168-809C-5E42C00B7293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endParaRPr>
              </a:p>
            </p:txBody>
          </p:sp>
          <p:sp>
            <p:nvSpPr>
              <p:cNvPr id="180" name="자유형: 도형 13">
                <a:extLst>
                  <a:ext uri="{FF2B5EF4-FFF2-40B4-BE49-F238E27FC236}">
                    <a16:creationId xmlns:a16="http://schemas.microsoft.com/office/drawing/2014/main" id="{DF50AD95-312E-4FF0-B75C-E770E4BB57A8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endParaRPr>
              </a:p>
            </p:txBody>
          </p:sp>
          <p:sp>
            <p:nvSpPr>
              <p:cNvPr id="181" name="자유형: 도형 14">
                <a:extLst>
                  <a:ext uri="{FF2B5EF4-FFF2-40B4-BE49-F238E27FC236}">
                    <a16:creationId xmlns:a16="http://schemas.microsoft.com/office/drawing/2014/main" id="{80E7CABF-F7A6-4139-8B1D-97E13EA3B1BB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endParaRPr>
              </a:p>
            </p:txBody>
          </p:sp>
          <p:cxnSp>
            <p:nvCxnSpPr>
              <p:cNvPr id="182" name="직선 연결선 19">
                <a:extLst>
                  <a:ext uri="{FF2B5EF4-FFF2-40B4-BE49-F238E27FC236}">
                    <a16:creationId xmlns:a16="http://schemas.microsoft.com/office/drawing/2014/main" id="{670EA026-8D21-4AFE-A988-33BB8AA5B1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27" name="Group 126"/>
            <p:cNvGrpSpPr/>
            <p:nvPr/>
          </p:nvGrpSpPr>
          <p:grpSpPr>
            <a:xfrm>
              <a:off x="1538613" y="2723682"/>
              <a:ext cx="9846790" cy="3364625"/>
              <a:chOff x="1538613" y="2723682"/>
              <a:chExt cx="9846790" cy="3364625"/>
            </a:xfrm>
          </p:grpSpPr>
          <p:grpSp>
            <p:nvGrpSpPr>
              <p:cNvPr id="128" name="그룹 67">
                <a:extLst>
                  <a:ext uri="{FF2B5EF4-FFF2-40B4-BE49-F238E27FC236}">
                    <a16:creationId xmlns:a16="http://schemas.microsoft.com/office/drawing/2014/main" id="{2360A653-E78E-4C84-B4EF-BF104313B62F}"/>
                  </a:ext>
                </a:extLst>
              </p:cNvPr>
              <p:cNvGrpSpPr/>
              <p:nvPr/>
            </p:nvGrpSpPr>
            <p:grpSpPr>
              <a:xfrm flipH="1">
                <a:off x="4884446" y="3062633"/>
                <a:ext cx="1145946" cy="1726055"/>
                <a:chOff x="6150565" y="3254095"/>
                <a:chExt cx="979312" cy="1475068"/>
              </a:xfrm>
            </p:grpSpPr>
            <p:sp>
              <p:nvSpPr>
                <p:cNvPr id="173" name="자유형: 도형 68">
                  <a:extLst>
                    <a:ext uri="{FF2B5EF4-FFF2-40B4-BE49-F238E27FC236}">
                      <a16:creationId xmlns:a16="http://schemas.microsoft.com/office/drawing/2014/main" id="{158C6A77-D947-4315-9F14-D0B4425DC209}"/>
                    </a:ext>
                  </a:extLst>
                </p:cNvPr>
                <p:cNvSpPr/>
                <p:nvPr/>
              </p:nvSpPr>
              <p:spPr>
                <a:xfrm>
                  <a:off x="6154072" y="3254095"/>
                  <a:ext cx="734589" cy="517434"/>
                </a:xfrm>
                <a:custGeom>
                  <a:avLst/>
                  <a:gdLst>
                    <a:gd name="connsiteX0" fmla="*/ 182319 w 931229"/>
                    <a:gd name="connsiteY0" fmla="*/ 476834 h 617079"/>
                    <a:gd name="connsiteX1" fmla="*/ 423541 w 931229"/>
                    <a:gd name="connsiteY1" fmla="*/ 339394 h 617079"/>
                    <a:gd name="connsiteX2" fmla="*/ 516103 w 931229"/>
                    <a:gd name="connsiteY2" fmla="*/ 617079 h 617079"/>
                    <a:gd name="connsiteX3" fmla="*/ 0 w 931229"/>
                    <a:gd name="connsiteY3" fmla="*/ 448785 h 617079"/>
                    <a:gd name="connsiteX4" fmla="*/ 274881 w 931229"/>
                    <a:gd name="connsiteY4" fmla="*/ 0 h 617079"/>
                    <a:gd name="connsiteX5" fmla="*/ 504883 w 931229"/>
                    <a:gd name="connsiteY5" fmla="*/ 235612 h 617079"/>
                    <a:gd name="connsiteX6" fmla="*/ 765740 w 931229"/>
                    <a:gd name="connsiteY6" fmla="*/ 159879 h 617079"/>
                    <a:gd name="connsiteX7" fmla="*/ 931229 w 931229"/>
                    <a:gd name="connsiteY7" fmla="*/ 403906 h 617079"/>
                    <a:gd name="connsiteX0" fmla="*/ 182319 w 931922"/>
                    <a:gd name="connsiteY0" fmla="*/ 476834 h 617079"/>
                    <a:gd name="connsiteX1" fmla="*/ 423541 w 931922"/>
                    <a:gd name="connsiteY1" fmla="*/ 339394 h 617079"/>
                    <a:gd name="connsiteX2" fmla="*/ 516103 w 931922"/>
                    <a:gd name="connsiteY2" fmla="*/ 617079 h 617079"/>
                    <a:gd name="connsiteX3" fmla="*/ 0 w 931922"/>
                    <a:gd name="connsiteY3" fmla="*/ 448785 h 617079"/>
                    <a:gd name="connsiteX4" fmla="*/ 274881 w 931922"/>
                    <a:gd name="connsiteY4" fmla="*/ 0 h 617079"/>
                    <a:gd name="connsiteX5" fmla="*/ 504883 w 931922"/>
                    <a:gd name="connsiteY5" fmla="*/ 235612 h 617079"/>
                    <a:gd name="connsiteX6" fmla="*/ 765740 w 931922"/>
                    <a:gd name="connsiteY6" fmla="*/ 159879 h 617079"/>
                    <a:gd name="connsiteX7" fmla="*/ 931229 w 931922"/>
                    <a:gd name="connsiteY7" fmla="*/ 403906 h 617079"/>
                    <a:gd name="connsiteX0" fmla="*/ 182319 w 931922"/>
                    <a:gd name="connsiteY0" fmla="*/ 476834 h 617079"/>
                    <a:gd name="connsiteX1" fmla="*/ 423541 w 931922"/>
                    <a:gd name="connsiteY1" fmla="*/ 339394 h 617079"/>
                    <a:gd name="connsiteX2" fmla="*/ 516103 w 931922"/>
                    <a:gd name="connsiteY2" fmla="*/ 617079 h 617079"/>
                    <a:gd name="connsiteX3" fmla="*/ 0 w 931922"/>
                    <a:gd name="connsiteY3" fmla="*/ 448785 h 617079"/>
                    <a:gd name="connsiteX4" fmla="*/ 274881 w 931922"/>
                    <a:gd name="connsiteY4" fmla="*/ 0 h 617079"/>
                    <a:gd name="connsiteX5" fmla="*/ 504883 w 931922"/>
                    <a:gd name="connsiteY5" fmla="*/ 235612 h 617079"/>
                    <a:gd name="connsiteX6" fmla="*/ 765740 w 931922"/>
                    <a:gd name="connsiteY6" fmla="*/ 159879 h 617079"/>
                    <a:gd name="connsiteX7" fmla="*/ 931229 w 931922"/>
                    <a:gd name="connsiteY7" fmla="*/ 403906 h 617079"/>
                    <a:gd name="connsiteX0" fmla="*/ 182319 w 931968"/>
                    <a:gd name="connsiteY0" fmla="*/ 476834 h 617079"/>
                    <a:gd name="connsiteX1" fmla="*/ 423541 w 931968"/>
                    <a:gd name="connsiteY1" fmla="*/ 339394 h 617079"/>
                    <a:gd name="connsiteX2" fmla="*/ 516103 w 931968"/>
                    <a:gd name="connsiteY2" fmla="*/ 617079 h 617079"/>
                    <a:gd name="connsiteX3" fmla="*/ 0 w 931968"/>
                    <a:gd name="connsiteY3" fmla="*/ 448785 h 617079"/>
                    <a:gd name="connsiteX4" fmla="*/ 274881 w 931968"/>
                    <a:gd name="connsiteY4" fmla="*/ 0 h 617079"/>
                    <a:gd name="connsiteX5" fmla="*/ 504883 w 931968"/>
                    <a:gd name="connsiteY5" fmla="*/ 235612 h 617079"/>
                    <a:gd name="connsiteX6" fmla="*/ 765740 w 931968"/>
                    <a:gd name="connsiteY6" fmla="*/ 159879 h 617079"/>
                    <a:gd name="connsiteX7" fmla="*/ 931229 w 931968"/>
                    <a:gd name="connsiteY7" fmla="*/ 403906 h 617079"/>
                    <a:gd name="connsiteX0" fmla="*/ 182319 w 932698"/>
                    <a:gd name="connsiteY0" fmla="*/ 476834 h 617079"/>
                    <a:gd name="connsiteX1" fmla="*/ 423541 w 932698"/>
                    <a:gd name="connsiteY1" fmla="*/ 339394 h 617079"/>
                    <a:gd name="connsiteX2" fmla="*/ 516103 w 932698"/>
                    <a:gd name="connsiteY2" fmla="*/ 617079 h 617079"/>
                    <a:gd name="connsiteX3" fmla="*/ 0 w 932698"/>
                    <a:gd name="connsiteY3" fmla="*/ 448785 h 617079"/>
                    <a:gd name="connsiteX4" fmla="*/ 274881 w 932698"/>
                    <a:gd name="connsiteY4" fmla="*/ 0 h 617079"/>
                    <a:gd name="connsiteX5" fmla="*/ 504883 w 932698"/>
                    <a:gd name="connsiteY5" fmla="*/ 235612 h 617079"/>
                    <a:gd name="connsiteX6" fmla="*/ 765740 w 932698"/>
                    <a:gd name="connsiteY6" fmla="*/ 159879 h 617079"/>
                    <a:gd name="connsiteX7" fmla="*/ 931229 w 932698"/>
                    <a:gd name="connsiteY7" fmla="*/ 403906 h 617079"/>
                    <a:gd name="connsiteX0" fmla="*/ 182319 w 932698"/>
                    <a:gd name="connsiteY0" fmla="*/ 476834 h 617079"/>
                    <a:gd name="connsiteX1" fmla="*/ 423541 w 932698"/>
                    <a:gd name="connsiteY1" fmla="*/ 339394 h 617079"/>
                    <a:gd name="connsiteX2" fmla="*/ 516103 w 932698"/>
                    <a:gd name="connsiteY2" fmla="*/ 617079 h 617079"/>
                    <a:gd name="connsiteX3" fmla="*/ 0 w 932698"/>
                    <a:gd name="connsiteY3" fmla="*/ 448785 h 617079"/>
                    <a:gd name="connsiteX4" fmla="*/ 274881 w 932698"/>
                    <a:gd name="connsiteY4" fmla="*/ 0 h 617079"/>
                    <a:gd name="connsiteX5" fmla="*/ 504883 w 932698"/>
                    <a:gd name="connsiteY5" fmla="*/ 235612 h 617079"/>
                    <a:gd name="connsiteX6" fmla="*/ 765740 w 932698"/>
                    <a:gd name="connsiteY6" fmla="*/ 159879 h 617079"/>
                    <a:gd name="connsiteX7" fmla="*/ 931229 w 932698"/>
                    <a:gd name="connsiteY7" fmla="*/ 403906 h 617079"/>
                    <a:gd name="connsiteX0" fmla="*/ 182319 w 932698"/>
                    <a:gd name="connsiteY0" fmla="*/ 476834 h 617079"/>
                    <a:gd name="connsiteX1" fmla="*/ 423541 w 932698"/>
                    <a:gd name="connsiteY1" fmla="*/ 339394 h 617079"/>
                    <a:gd name="connsiteX2" fmla="*/ 516103 w 932698"/>
                    <a:gd name="connsiteY2" fmla="*/ 617079 h 617079"/>
                    <a:gd name="connsiteX3" fmla="*/ 0 w 932698"/>
                    <a:gd name="connsiteY3" fmla="*/ 448785 h 617079"/>
                    <a:gd name="connsiteX4" fmla="*/ 274881 w 932698"/>
                    <a:gd name="connsiteY4" fmla="*/ 0 h 617079"/>
                    <a:gd name="connsiteX5" fmla="*/ 477341 w 932698"/>
                    <a:gd name="connsiteY5" fmla="*/ 243874 h 617079"/>
                    <a:gd name="connsiteX6" fmla="*/ 765740 w 932698"/>
                    <a:gd name="connsiteY6" fmla="*/ 159879 h 617079"/>
                    <a:gd name="connsiteX7" fmla="*/ 931229 w 932698"/>
                    <a:gd name="connsiteY7" fmla="*/ 403906 h 617079"/>
                    <a:gd name="connsiteX0" fmla="*/ 182319 w 932698"/>
                    <a:gd name="connsiteY0" fmla="*/ 476834 h 617079"/>
                    <a:gd name="connsiteX1" fmla="*/ 423541 w 932698"/>
                    <a:gd name="connsiteY1" fmla="*/ 339394 h 617079"/>
                    <a:gd name="connsiteX2" fmla="*/ 516103 w 932698"/>
                    <a:gd name="connsiteY2" fmla="*/ 617079 h 617079"/>
                    <a:gd name="connsiteX3" fmla="*/ 0 w 932698"/>
                    <a:gd name="connsiteY3" fmla="*/ 448785 h 617079"/>
                    <a:gd name="connsiteX4" fmla="*/ 274881 w 932698"/>
                    <a:gd name="connsiteY4" fmla="*/ 0 h 617079"/>
                    <a:gd name="connsiteX5" fmla="*/ 477341 w 932698"/>
                    <a:gd name="connsiteY5" fmla="*/ 243874 h 617079"/>
                    <a:gd name="connsiteX6" fmla="*/ 765740 w 932698"/>
                    <a:gd name="connsiteY6" fmla="*/ 159879 h 617079"/>
                    <a:gd name="connsiteX7" fmla="*/ 931229 w 932698"/>
                    <a:gd name="connsiteY7" fmla="*/ 403906 h 617079"/>
                    <a:gd name="connsiteX0" fmla="*/ 182319 w 932698"/>
                    <a:gd name="connsiteY0" fmla="*/ 476834 h 617079"/>
                    <a:gd name="connsiteX1" fmla="*/ 423541 w 932698"/>
                    <a:gd name="connsiteY1" fmla="*/ 339394 h 617079"/>
                    <a:gd name="connsiteX2" fmla="*/ 516103 w 932698"/>
                    <a:gd name="connsiteY2" fmla="*/ 617079 h 617079"/>
                    <a:gd name="connsiteX3" fmla="*/ 0 w 932698"/>
                    <a:gd name="connsiteY3" fmla="*/ 448785 h 617079"/>
                    <a:gd name="connsiteX4" fmla="*/ 274881 w 932698"/>
                    <a:gd name="connsiteY4" fmla="*/ 0 h 617079"/>
                    <a:gd name="connsiteX5" fmla="*/ 477341 w 932698"/>
                    <a:gd name="connsiteY5" fmla="*/ 243874 h 617079"/>
                    <a:gd name="connsiteX6" fmla="*/ 765740 w 932698"/>
                    <a:gd name="connsiteY6" fmla="*/ 159879 h 617079"/>
                    <a:gd name="connsiteX7" fmla="*/ 931229 w 932698"/>
                    <a:gd name="connsiteY7" fmla="*/ 403906 h 617079"/>
                    <a:gd name="connsiteX0" fmla="*/ 182319 w 933062"/>
                    <a:gd name="connsiteY0" fmla="*/ 476834 h 617079"/>
                    <a:gd name="connsiteX1" fmla="*/ 423541 w 933062"/>
                    <a:gd name="connsiteY1" fmla="*/ 339394 h 617079"/>
                    <a:gd name="connsiteX2" fmla="*/ 516103 w 933062"/>
                    <a:gd name="connsiteY2" fmla="*/ 617079 h 617079"/>
                    <a:gd name="connsiteX3" fmla="*/ 0 w 933062"/>
                    <a:gd name="connsiteY3" fmla="*/ 448785 h 617079"/>
                    <a:gd name="connsiteX4" fmla="*/ 274881 w 933062"/>
                    <a:gd name="connsiteY4" fmla="*/ 0 h 617079"/>
                    <a:gd name="connsiteX5" fmla="*/ 477341 w 933062"/>
                    <a:gd name="connsiteY5" fmla="*/ 243874 h 617079"/>
                    <a:gd name="connsiteX6" fmla="*/ 765740 w 933062"/>
                    <a:gd name="connsiteY6" fmla="*/ 159879 h 617079"/>
                    <a:gd name="connsiteX7" fmla="*/ 931229 w 933062"/>
                    <a:gd name="connsiteY7" fmla="*/ 403906 h 617079"/>
                    <a:gd name="connsiteX0" fmla="*/ 182319 w 933062"/>
                    <a:gd name="connsiteY0" fmla="*/ 476834 h 617079"/>
                    <a:gd name="connsiteX1" fmla="*/ 423541 w 933062"/>
                    <a:gd name="connsiteY1" fmla="*/ 339394 h 617079"/>
                    <a:gd name="connsiteX2" fmla="*/ 516103 w 933062"/>
                    <a:gd name="connsiteY2" fmla="*/ 617079 h 617079"/>
                    <a:gd name="connsiteX3" fmla="*/ 0 w 933062"/>
                    <a:gd name="connsiteY3" fmla="*/ 448785 h 617079"/>
                    <a:gd name="connsiteX4" fmla="*/ 274881 w 933062"/>
                    <a:gd name="connsiteY4" fmla="*/ 0 h 617079"/>
                    <a:gd name="connsiteX5" fmla="*/ 477341 w 933062"/>
                    <a:gd name="connsiteY5" fmla="*/ 243874 h 617079"/>
                    <a:gd name="connsiteX6" fmla="*/ 765740 w 933062"/>
                    <a:gd name="connsiteY6" fmla="*/ 159879 h 617079"/>
                    <a:gd name="connsiteX7" fmla="*/ 931229 w 933062"/>
                    <a:gd name="connsiteY7" fmla="*/ 403906 h 617079"/>
                    <a:gd name="connsiteX0" fmla="*/ 182319 w 934161"/>
                    <a:gd name="connsiteY0" fmla="*/ 476834 h 617079"/>
                    <a:gd name="connsiteX1" fmla="*/ 423541 w 934161"/>
                    <a:gd name="connsiteY1" fmla="*/ 339394 h 617079"/>
                    <a:gd name="connsiteX2" fmla="*/ 516103 w 934161"/>
                    <a:gd name="connsiteY2" fmla="*/ 617079 h 617079"/>
                    <a:gd name="connsiteX3" fmla="*/ 0 w 934161"/>
                    <a:gd name="connsiteY3" fmla="*/ 448785 h 617079"/>
                    <a:gd name="connsiteX4" fmla="*/ 274881 w 934161"/>
                    <a:gd name="connsiteY4" fmla="*/ 0 h 617079"/>
                    <a:gd name="connsiteX5" fmla="*/ 477341 w 934161"/>
                    <a:gd name="connsiteY5" fmla="*/ 243874 h 617079"/>
                    <a:gd name="connsiteX6" fmla="*/ 787773 w 934161"/>
                    <a:gd name="connsiteY6" fmla="*/ 162633 h 617079"/>
                    <a:gd name="connsiteX7" fmla="*/ 931229 w 934161"/>
                    <a:gd name="connsiteY7" fmla="*/ 403906 h 617079"/>
                    <a:gd name="connsiteX0" fmla="*/ 182319 w 933800"/>
                    <a:gd name="connsiteY0" fmla="*/ 476834 h 617079"/>
                    <a:gd name="connsiteX1" fmla="*/ 423541 w 933800"/>
                    <a:gd name="connsiteY1" fmla="*/ 339394 h 617079"/>
                    <a:gd name="connsiteX2" fmla="*/ 516103 w 933800"/>
                    <a:gd name="connsiteY2" fmla="*/ 617079 h 617079"/>
                    <a:gd name="connsiteX3" fmla="*/ 0 w 933800"/>
                    <a:gd name="connsiteY3" fmla="*/ 448785 h 617079"/>
                    <a:gd name="connsiteX4" fmla="*/ 274881 w 933800"/>
                    <a:gd name="connsiteY4" fmla="*/ 0 h 617079"/>
                    <a:gd name="connsiteX5" fmla="*/ 477341 w 933800"/>
                    <a:gd name="connsiteY5" fmla="*/ 243874 h 617079"/>
                    <a:gd name="connsiteX6" fmla="*/ 782265 w 933800"/>
                    <a:gd name="connsiteY6" fmla="*/ 143353 h 617079"/>
                    <a:gd name="connsiteX7" fmla="*/ 931229 w 933800"/>
                    <a:gd name="connsiteY7" fmla="*/ 403906 h 617079"/>
                    <a:gd name="connsiteX0" fmla="*/ 182319 w 933800"/>
                    <a:gd name="connsiteY0" fmla="*/ 476834 h 617079"/>
                    <a:gd name="connsiteX1" fmla="*/ 423541 w 933800"/>
                    <a:gd name="connsiteY1" fmla="*/ 339394 h 617079"/>
                    <a:gd name="connsiteX2" fmla="*/ 516103 w 933800"/>
                    <a:gd name="connsiteY2" fmla="*/ 617079 h 617079"/>
                    <a:gd name="connsiteX3" fmla="*/ 0 w 933800"/>
                    <a:gd name="connsiteY3" fmla="*/ 448785 h 617079"/>
                    <a:gd name="connsiteX4" fmla="*/ 274881 w 933800"/>
                    <a:gd name="connsiteY4" fmla="*/ 0 h 617079"/>
                    <a:gd name="connsiteX5" fmla="*/ 477341 w 933800"/>
                    <a:gd name="connsiteY5" fmla="*/ 243874 h 617079"/>
                    <a:gd name="connsiteX6" fmla="*/ 782265 w 933800"/>
                    <a:gd name="connsiteY6" fmla="*/ 143353 h 617079"/>
                    <a:gd name="connsiteX7" fmla="*/ 931229 w 933800"/>
                    <a:gd name="connsiteY7" fmla="*/ 403906 h 617079"/>
                    <a:gd name="connsiteX0" fmla="*/ 182319 w 935016"/>
                    <a:gd name="connsiteY0" fmla="*/ 476834 h 617079"/>
                    <a:gd name="connsiteX1" fmla="*/ 423541 w 935016"/>
                    <a:gd name="connsiteY1" fmla="*/ 339394 h 617079"/>
                    <a:gd name="connsiteX2" fmla="*/ 516103 w 935016"/>
                    <a:gd name="connsiteY2" fmla="*/ 617079 h 617079"/>
                    <a:gd name="connsiteX3" fmla="*/ 0 w 935016"/>
                    <a:gd name="connsiteY3" fmla="*/ 448785 h 617079"/>
                    <a:gd name="connsiteX4" fmla="*/ 274881 w 935016"/>
                    <a:gd name="connsiteY4" fmla="*/ 0 h 617079"/>
                    <a:gd name="connsiteX5" fmla="*/ 477341 w 935016"/>
                    <a:gd name="connsiteY5" fmla="*/ 243874 h 617079"/>
                    <a:gd name="connsiteX6" fmla="*/ 782265 w 935016"/>
                    <a:gd name="connsiteY6" fmla="*/ 143353 h 617079"/>
                    <a:gd name="connsiteX7" fmla="*/ 931229 w 935016"/>
                    <a:gd name="connsiteY7" fmla="*/ 403906 h 617079"/>
                    <a:gd name="connsiteX0" fmla="*/ 182319 w 932773"/>
                    <a:gd name="connsiteY0" fmla="*/ 476834 h 617079"/>
                    <a:gd name="connsiteX1" fmla="*/ 423541 w 932773"/>
                    <a:gd name="connsiteY1" fmla="*/ 339394 h 617079"/>
                    <a:gd name="connsiteX2" fmla="*/ 516103 w 932773"/>
                    <a:gd name="connsiteY2" fmla="*/ 617079 h 617079"/>
                    <a:gd name="connsiteX3" fmla="*/ 0 w 932773"/>
                    <a:gd name="connsiteY3" fmla="*/ 448785 h 617079"/>
                    <a:gd name="connsiteX4" fmla="*/ 274881 w 932773"/>
                    <a:gd name="connsiteY4" fmla="*/ 0 h 617079"/>
                    <a:gd name="connsiteX5" fmla="*/ 477341 w 932773"/>
                    <a:gd name="connsiteY5" fmla="*/ 243874 h 617079"/>
                    <a:gd name="connsiteX6" fmla="*/ 782265 w 932773"/>
                    <a:gd name="connsiteY6" fmla="*/ 143353 h 617079"/>
                    <a:gd name="connsiteX7" fmla="*/ 931229 w 932773"/>
                    <a:gd name="connsiteY7" fmla="*/ 403906 h 617079"/>
                    <a:gd name="connsiteX0" fmla="*/ 182319 w 932773"/>
                    <a:gd name="connsiteY0" fmla="*/ 476834 h 617079"/>
                    <a:gd name="connsiteX1" fmla="*/ 423541 w 932773"/>
                    <a:gd name="connsiteY1" fmla="*/ 339394 h 617079"/>
                    <a:gd name="connsiteX2" fmla="*/ 516103 w 932773"/>
                    <a:gd name="connsiteY2" fmla="*/ 617079 h 617079"/>
                    <a:gd name="connsiteX3" fmla="*/ 0 w 932773"/>
                    <a:gd name="connsiteY3" fmla="*/ 448785 h 617079"/>
                    <a:gd name="connsiteX4" fmla="*/ 274881 w 932773"/>
                    <a:gd name="connsiteY4" fmla="*/ 0 h 617079"/>
                    <a:gd name="connsiteX5" fmla="*/ 491112 w 932773"/>
                    <a:gd name="connsiteY5" fmla="*/ 243874 h 617079"/>
                    <a:gd name="connsiteX6" fmla="*/ 782265 w 932773"/>
                    <a:gd name="connsiteY6" fmla="*/ 143353 h 617079"/>
                    <a:gd name="connsiteX7" fmla="*/ 931229 w 932773"/>
                    <a:gd name="connsiteY7" fmla="*/ 403906 h 617079"/>
                    <a:gd name="connsiteX0" fmla="*/ 182319 w 932773"/>
                    <a:gd name="connsiteY0" fmla="*/ 476834 h 617079"/>
                    <a:gd name="connsiteX1" fmla="*/ 423541 w 932773"/>
                    <a:gd name="connsiteY1" fmla="*/ 339394 h 617079"/>
                    <a:gd name="connsiteX2" fmla="*/ 516103 w 932773"/>
                    <a:gd name="connsiteY2" fmla="*/ 617079 h 617079"/>
                    <a:gd name="connsiteX3" fmla="*/ 0 w 932773"/>
                    <a:gd name="connsiteY3" fmla="*/ 448785 h 617079"/>
                    <a:gd name="connsiteX4" fmla="*/ 274881 w 932773"/>
                    <a:gd name="connsiteY4" fmla="*/ 0 h 617079"/>
                    <a:gd name="connsiteX5" fmla="*/ 491112 w 932773"/>
                    <a:gd name="connsiteY5" fmla="*/ 243874 h 617079"/>
                    <a:gd name="connsiteX6" fmla="*/ 782265 w 932773"/>
                    <a:gd name="connsiteY6" fmla="*/ 143353 h 617079"/>
                    <a:gd name="connsiteX7" fmla="*/ 931229 w 932773"/>
                    <a:gd name="connsiteY7" fmla="*/ 403906 h 617079"/>
                    <a:gd name="connsiteX0" fmla="*/ 182319 w 932773"/>
                    <a:gd name="connsiteY0" fmla="*/ 476834 h 617079"/>
                    <a:gd name="connsiteX1" fmla="*/ 423541 w 932773"/>
                    <a:gd name="connsiteY1" fmla="*/ 339394 h 617079"/>
                    <a:gd name="connsiteX2" fmla="*/ 516103 w 932773"/>
                    <a:gd name="connsiteY2" fmla="*/ 617079 h 617079"/>
                    <a:gd name="connsiteX3" fmla="*/ 0 w 932773"/>
                    <a:gd name="connsiteY3" fmla="*/ 448785 h 617079"/>
                    <a:gd name="connsiteX4" fmla="*/ 239076 w 932773"/>
                    <a:gd name="connsiteY4" fmla="*/ 0 h 617079"/>
                    <a:gd name="connsiteX5" fmla="*/ 491112 w 932773"/>
                    <a:gd name="connsiteY5" fmla="*/ 243874 h 617079"/>
                    <a:gd name="connsiteX6" fmla="*/ 782265 w 932773"/>
                    <a:gd name="connsiteY6" fmla="*/ 143353 h 617079"/>
                    <a:gd name="connsiteX7" fmla="*/ 931229 w 932773"/>
                    <a:gd name="connsiteY7" fmla="*/ 403906 h 617079"/>
                    <a:gd name="connsiteX0" fmla="*/ 182319 w 932773"/>
                    <a:gd name="connsiteY0" fmla="*/ 476834 h 617079"/>
                    <a:gd name="connsiteX1" fmla="*/ 423541 w 932773"/>
                    <a:gd name="connsiteY1" fmla="*/ 339394 h 617079"/>
                    <a:gd name="connsiteX2" fmla="*/ 516103 w 932773"/>
                    <a:gd name="connsiteY2" fmla="*/ 617079 h 617079"/>
                    <a:gd name="connsiteX3" fmla="*/ 0 w 932773"/>
                    <a:gd name="connsiteY3" fmla="*/ 448785 h 617079"/>
                    <a:gd name="connsiteX4" fmla="*/ 239076 w 932773"/>
                    <a:gd name="connsiteY4" fmla="*/ 0 h 617079"/>
                    <a:gd name="connsiteX5" fmla="*/ 491112 w 932773"/>
                    <a:gd name="connsiteY5" fmla="*/ 243874 h 617079"/>
                    <a:gd name="connsiteX6" fmla="*/ 782265 w 932773"/>
                    <a:gd name="connsiteY6" fmla="*/ 143353 h 617079"/>
                    <a:gd name="connsiteX7" fmla="*/ 931229 w 932773"/>
                    <a:gd name="connsiteY7" fmla="*/ 403906 h 617079"/>
                    <a:gd name="connsiteX0" fmla="*/ 182319 w 932773"/>
                    <a:gd name="connsiteY0" fmla="*/ 476834 h 617079"/>
                    <a:gd name="connsiteX1" fmla="*/ 423541 w 932773"/>
                    <a:gd name="connsiteY1" fmla="*/ 339394 h 617079"/>
                    <a:gd name="connsiteX2" fmla="*/ 516103 w 932773"/>
                    <a:gd name="connsiteY2" fmla="*/ 617079 h 617079"/>
                    <a:gd name="connsiteX3" fmla="*/ 0 w 932773"/>
                    <a:gd name="connsiteY3" fmla="*/ 448785 h 617079"/>
                    <a:gd name="connsiteX4" fmla="*/ 239076 w 932773"/>
                    <a:gd name="connsiteY4" fmla="*/ 0 h 617079"/>
                    <a:gd name="connsiteX5" fmla="*/ 491112 w 932773"/>
                    <a:gd name="connsiteY5" fmla="*/ 243874 h 617079"/>
                    <a:gd name="connsiteX6" fmla="*/ 782265 w 932773"/>
                    <a:gd name="connsiteY6" fmla="*/ 143353 h 617079"/>
                    <a:gd name="connsiteX7" fmla="*/ 931229 w 932773"/>
                    <a:gd name="connsiteY7" fmla="*/ 403906 h 617079"/>
                    <a:gd name="connsiteX0" fmla="*/ 182319 w 932773"/>
                    <a:gd name="connsiteY0" fmla="*/ 478537 h 618782"/>
                    <a:gd name="connsiteX1" fmla="*/ 423541 w 932773"/>
                    <a:gd name="connsiteY1" fmla="*/ 341097 h 618782"/>
                    <a:gd name="connsiteX2" fmla="*/ 516103 w 932773"/>
                    <a:gd name="connsiteY2" fmla="*/ 618782 h 618782"/>
                    <a:gd name="connsiteX3" fmla="*/ 0 w 932773"/>
                    <a:gd name="connsiteY3" fmla="*/ 450488 h 618782"/>
                    <a:gd name="connsiteX4" fmla="*/ 239076 w 932773"/>
                    <a:gd name="connsiteY4" fmla="*/ 1703 h 618782"/>
                    <a:gd name="connsiteX5" fmla="*/ 491112 w 932773"/>
                    <a:gd name="connsiteY5" fmla="*/ 245577 h 618782"/>
                    <a:gd name="connsiteX6" fmla="*/ 782265 w 932773"/>
                    <a:gd name="connsiteY6" fmla="*/ 145056 h 618782"/>
                    <a:gd name="connsiteX7" fmla="*/ 931229 w 932773"/>
                    <a:gd name="connsiteY7" fmla="*/ 405609 h 618782"/>
                    <a:gd name="connsiteX0" fmla="*/ 182319 w 932773"/>
                    <a:gd name="connsiteY0" fmla="*/ 478537 h 618782"/>
                    <a:gd name="connsiteX1" fmla="*/ 423541 w 932773"/>
                    <a:gd name="connsiteY1" fmla="*/ 341097 h 618782"/>
                    <a:gd name="connsiteX2" fmla="*/ 516103 w 932773"/>
                    <a:gd name="connsiteY2" fmla="*/ 618782 h 618782"/>
                    <a:gd name="connsiteX3" fmla="*/ 0 w 932773"/>
                    <a:gd name="connsiteY3" fmla="*/ 450488 h 618782"/>
                    <a:gd name="connsiteX4" fmla="*/ 239076 w 932773"/>
                    <a:gd name="connsiteY4" fmla="*/ 1703 h 618782"/>
                    <a:gd name="connsiteX5" fmla="*/ 491112 w 932773"/>
                    <a:gd name="connsiteY5" fmla="*/ 245577 h 618782"/>
                    <a:gd name="connsiteX6" fmla="*/ 782265 w 932773"/>
                    <a:gd name="connsiteY6" fmla="*/ 145056 h 618782"/>
                    <a:gd name="connsiteX7" fmla="*/ 931229 w 932773"/>
                    <a:gd name="connsiteY7" fmla="*/ 405609 h 618782"/>
                    <a:gd name="connsiteX0" fmla="*/ 160286 w 910740"/>
                    <a:gd name="connsiteY0" fmla="*/ 478537 h 618782"/>
                    <a:gd name="connsiteX1" fmla="*/ 401508 w 910740"/>
                    <a:gd name="connsiteY1" fmla="*/ 341097 h 618782"/>
                    <a:gd name="connsiteX2" fmla="*/ 494070 w 910740"/>
                    <a:gd name="connsiteY2" fmla="*/ 618782 h 618782"/>
                    <a:gd name="connsiteX3" fmla="*/ 0 w 910740"/>
                    <a:gd name="connsiteY3" fmla="*/ 450488 h 618782"/>
                    <a:gd name="connsiteX4" fmla="*/ 217043 w 910740"/>
                    <a:gd name="connsiteY4" fmla="*/ 1703 h 618782"/>
                    <a:gd name="connsiteX5" fmla="*/ 469079 w 910740"/>
                    <a:gd name="connsiteY5" fmla="*/ 245577 h 618782"/>
                    <a:gd name="connsiteX6" fmla="*/ 760232 w 910740"/>
                    <a:gd name="connsiteY6" fmla="*/ 145056 h 618782"/>
                    <a:gd name="connsiteX7" fmla="*/ 909196 w 910740"/>
                    <a:gd name="connsiteY7" fmla="*/ 405609 h 618782"/>
                    <a:gd name="connsiteX0" fmla="*/ 205095 w 955549"/>
                    <a:gd name="connsiteY0" fmla="*/ 478537 h 618782"/>
                    <a:gd name="connsiteX1" fmla="*/ 446317 w 955549"/>
                    <a:gd name="connsiteY1" fmla="*/ 341097 h 618782"/>
                    <a:gd name="connsiteX2" fmla="*/ 538879 w 955549"/>
                    <a:gd name="connsiteY2" fmla="*/ 618782 h 618782"/>
                    <a:gd name="connsiteX3" fmla="*/ 44809 w 955549"/>
                    <a:gd name="connsiteY3" fmla="*/ 450488 h 618782"/>
                    <a:gd name="connsiteX4" fmla="*/ 261852 w 955549"/>
                    <a:gd name="connsiteY4" fmla="*/ 1703 h 618782"/>
                    <a:gd name="connsiteX5" fmla="*/ 513888 w 955549"/>
                    <a:gd name="connsiteY5" fmla="*/ 245577 h 618782"/>
                    <a:gd name="connsiteX6" fmla="*/ 805041 w 955549"/>
                    <a:gd name="connsiteY6" fmla="*/ 145056 h 618782"/>
                    <a:gd name="connsiteX7" fmla="*/ 954005 w 955549"/>
                    <a:gd name="connsiteY7" fmla="*/ 405609 h 618782"/>
                    <a:gd name="connsiteX0" fmla="*/ 205095 w 955549"/>
                    <a:gd name="connsiteY0" fmla="*/ 478537 h 618782"/>
                    <a:gd name="connsiteX1" fmla="*/ 446317 w 955549"/>
                    <a:gd name="connsiteY1" fmla="*/ 341097 h 618782"/>
                    <a:gd name="connsiteX2" fmla="*/ 538879 w 955549"/>
                    <a:gd name="connsiteY2" fmla="*/ 618782 h 618782"/>
                    <a:gd name="connsiteX3" fmla="*/ 44809 w 955549"/>
                    <a:gd name="connsiteY3" fmla="*/ 450488 h 618782"/>
                    <a:gd name="connsiteX4" fmla="*/ 261852 w 955549"/>
                    <a:gd name="connsiteY4" fmla="*/ 1703 h 618782"/>
                    <a:gd name="connsiteX5" fmla="*/ 513888 w 955549"/>
                    <a:gd name="connsiteY5" fmla="*/ 245577 h 618782"/>
                    <a:gd name="connsiteX6" fmla="*/ 805041 w 955549"/>
                    <a:gd name="connsiteY6" fmla="*/ 145056 h 618782"/>
                    <a:gd name="connsiteX7" fmla="*/ 954005 w 955549"/>
                    <a:gd name="connsiteY7" fmla="*/ 405609 h 618782"/>
                    <a:gd name="connsiteX0" fmla="*/ 205095 w 955549"/>
                    <a:gd name="connsiteY0" fmla="*/ 478537 h 607765"/>
                    <a:gd name="connsiteX1" fmla="*/ 446317 w 955549"/>
                    <a:gd name="connsiteY1" fmla="*/ 341097 h 607765"/>
                    <a:gd name="connsiteX2" fmla="*/ 527862 w 955549"/>
                    <a:gd name="connsiteY2" fmla="*/ 607765 h 607765"/>
                    <a:gd name="connsiteX3" fmla="*/ 44809 w 955549"/>
                    <a:gd name="connsiteY3" fmla="*/ 450488 h 607765"/>
                    <a:gd name="connsiteX4" fmla="*/ 261852 w 955549"/>
                    <a:gd name="connsiteY4" fmla="*/ 1703 h 607765"/>
                    <a:gd name="connsiteX5" fmla="*/ 513888 w 955549"/>
                    <a:gd name="connsiteY5" fmla="*/ 245577 h 607765"/>
                    <a:gd name="connsiteX6" fmla="*/ 805041 w 955549"/>
                    <a:gd name="connsiteY6" fmla="*/ 145056 h 607765"/>
                    <a:gd name="connsiteX7" fmla="*/ 954005 w 955549"/>
                    <a:gd name="connsiteY7" fmla="*/ 405609 h 607765"/>
                    <a:gd name="connsiteX0" fmla="*/ 205095 w 955549"/>
                    <a:gd name="connsiteY0" fmla="*/ 478537 h 664635"/>
                    <a:gd name="connsiteX1" fmla="*/ 446317 w 955549"/>
                    <a:gd name="connsiteY1" fmla="*/ 34109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478537 h 664635"/>
                    <a:gd name="connsiteX1" fmla="*/ 446317 w 955549"/>
                    <a:gd name="connsiteY1" fmla="*/ 34109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478537 h 664635"/>
                    <a:gd name="connsiteX1" fmla="*/ 402249 w 955549"/>
                    <a:gd name="connsiteY1" fmla="*/ 352114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478537 h 664635"/>
                    <a:gd name="connsiteX1" fmla="*/ 402249 w 955549"/>
                    <a:gd name="connsiteY1" fmla="*/ 352114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478537 h 664635"/>
                    <a:gd name="connsiteX1" fmla="*/ 402249 w 955549"/>
                    <a:gd name="connsiteY1" fmla="*/ 352114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511587 h 664635"/>
                    <a:gd name="connsiteX1" fmla="*/ 402249 w 955549"/>
                    <a:gd name="connsiteY1" fmla="*/ 352114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511587 h 664635"/>
                    <a:gd name="connsiteX1" fmla="*/ 402249 w 955549"/>
                    <a:gd name="connsiteY1" fmla="*/ 352114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511587 h 664635"/>
                    <a:gd name="connsiteX1" fmla="*/ 396740 w 955549"/>
                    <a:gd name="connsiteY1" fmla="*/ 32732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05095 w 955549"/>
                    <a:gd name="connsiteY0" fmla="*/ 511587 h 664635"/>
                    <a:gd name="connsiteX1" fmla="*/ 396740 w 955549"/>
                    <a:gd name="connsiteY1" fmla="*/ 32732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21620 w 955549"/>
                    <a:gd name="connsiteY0" fmla="*/ 500570 h 664635"/>
                    <a:gd name="connsiteX1" fmla="*/ 396740 w 955549"/>
                    <a:gd name="connsiteY1" fmla="*/ 32732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21620 w 955549"/>
                    <a:gd name="connsiteY0" fmla="*/ 500570 h 664635"/>
                    <a:gd name="connsiteX1" fmla="*/ 396740 w 955549"/>
                    <a:gd name="connsiteY1" fmla="*/ 32732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21620 w 955549"/>
                    <a:gd name="connsiteY0" fmla="*/ 500570 h 664635"/>
                    <a:gd name="connsiteX1" fmla="*/ 396740 w 955549"/>
                    <a:gd name="connsiteY1" fmla="*/ 327327 h 664635"/>
                    <a:gd name="connsiteX2" fmla="*/ 527862 w 955549"/>
                    <a:gd name="connsiteY2" fmla="*/ 607765 h 664635"/>
                    <a:gd name="connsiteX3" fmla="*/ 44809 w 955549"/>
                    <a:gd name="connsiteY3" fmla="*/ 450488 h 664635"/>
                    <a:gd name="connsiteX4" fmla="*/ 261852 w 955549"/>
                    <a:gd name="connsiteY4" fmla="*/ 1703 h 664635"/>
                    <a:gd name="connsiteX5" fmla="*/ 513888 w 955549"/>
                    <a:gd name="connsiteY5" fmla="*/ 245577 h 664635"/>
                    <a:gd name="connsiteX6" fmla="*/ 805041 w 955549"/>
                    <a:gd name="connsiteY6" fmla="*/ 145056 h 664635"/>
                    <a:gd name="connsiteX7" fmla="*/ 954005 w 955549"/>
                    <a:gd name="connsiteY7" fmla="*/ 405609 h 664635"/>
                    <a:gd name="connsiteX0" fmla="*/ 221620 w 955549"/>
                    <a:gd name="connsiteY0" fmla="*/ 500570 h 666793"/>
                    <a:gd name="connsiteX1" fmla="*/ 396740 w 955549"/>
                    <a:gd name="connsiteY1" fmla="*/ 327327 h 666793"/>
                    <a:gd name="connsiteX2" fmla="*/ 478286 w 955549"/>
                    <a:gd name="connsiteY2" fmla="*/ 610520 h 666793"/>
                    <a:gd name="connsiteX3" fmla="*/ 44809 w 955549"/>
                    <a:gd name="connsiteY3" fmla="*/ 450488 h 666793"/>
                    <a:gd name="connsiteX4" fmla="*/ 261852 w 955549"/>
                    <a:gd name="connsiteY4" fmla="*/ 1703 h 666793"/>
                    <a:gd name="connsiteX5" fmla="*/ 513888 w 955549"/>
                    <a:gd name="connsiteY5" fmla="*/ 245577 h 666793"/>
                    <a:gd name="connsiteX6" fmla="*/ 805041 w 955549"/>
                    <a:gd name="connsiteY6" fmla="*/ 145056 h 666793"/>
                    <a:gd name="connsiteX7" fmla="*/ 954005 w 955549"/>
                    <a:gd name="connsiteY7" fmla="*/ 405609 h 666793"/>
                    <a:gd name="connsiteX0" fmla="*/ 221620 w 955549"/>
                    <a:gd name="connsiteY0" fmla="*/ 500570 h 666793"/>
                    <a:gd name="connsiteX1" fmla="*/ 396740 w 955549"/>
                    <a:gd name="connsiteY1" fmla="*/ 327327 h 666793"/>
                    <a:gd name="connsiteX2" fmla="*/ 478286 w 955549"/>
                    <a:gd name="connsiteY2" fmla="*/ 610520 h 666793"/>
                    <a:gd name="connsiteX3" fmla="*/ 44809 w 955549"/>
                    <a:gd name="connsiteY3" fmla="*/ 450488 h 666793"/>
                    <a:gd name="connsiteX4" fmla="*/ 261852 w 955549"/>
                    <a:gd name="connsiteY4" fmla="*/ 1703 h 666793"/>
                    <a:gd name="connsiteX5" fmla="*/ 513888 w 955549"/>
                    <a:gd name="connsiteY5" fmla="*/ 245577 h 666793"/>
                    <a:gd name="connsiteX6" fmla="*/ 805041 w 955549"/>
                    <a:gd name="connsiteY6" fmla="*/ 145056 h 666793"/>
                    <a:gd name="connsiteX7" fmla="*/ 954005 w 955549"/>
                    <a:gd name="connsiteY7" fmla="*/ 405609 h 666793"/>
                    <a:gd name="connsiteX0" fmla="*/ 228696 w 962625"/>
                    <a:gd name="connsiteY0" fmla="*/ 500570 h 673975"/>
                    <a:gd name="connsiteX1" fmla="*/ 403816 w 962625"/>
                    <a:gd name="connsiteY1" fmla="*/ 327327 h 673975"/>
                    <a:gd name="connsiteX2" fmla="*/ 485362 w 962625"/>
                    <a:gd name="connsiteY2" fmla="*/ 610520 h 673975"/>
                    <a:gd name="connsiteX3" fmla="*/ 43623 w 962625"/>
                    <a:gd name="connsiteY3" fmla="*/ 480784 h 673975"/>
                    <a:gd name="connsiteX4" fmla="*/ 268928 w 962625"/>
                    <a:gd name="connsiteY4" fmla="*/ 1703 h 673975"/>
                    <a:gd name="connsiteX5" fmla="*/ 520964 w 962625"/>
                    <a:gd name="connsiteY5" fmla="*/ 245577 h 673975"/>
                    <a:gd name="connsiteX6" fmla="*/ 812117 w 962625"/>
                    <a:gd name="connsiteY6" fmla="*/ 145056 h 673975"/>
                    <a:gd name="connsiteX7" fmla="*/ 961081 w 962625"/>
                    <a:gd name="connsiteY7" fmla="*/ 405609 h 673975"/>
                    <a:gd name="connsiteX0" fmla="*/ 238218 w 972147"/>
                    <a:gd name="connsiteY0" fmla="*/ 500570 h 681004"/>
                    <a:gd name="connsiteX1" fmla="*/ 413338 w 972147"/>
                    <a:gd name="connsiteY1" fmla="*/ 327327 h 681004"/>
                    <a:gd name="connsiteX2" fmla="*/ 494884 w 972147"/>
                    <a:gd name="connsiteY2" fmla="*/ 610520 h 681004"/>
                    <a:gd name="connsiteX3" fmla="*/ 42128 w 972147"/>
                    <a:gd name="connsiteY3" fmla="*/ 505572 h 681004"/>
                    <a:gd name="connsiteX4" fmla="*/ 278450 w 972147"/>
                    <a:gd name="connsiteY4" fmla="*/ 1703 h 681004"/>
                    <a:gd name="connsiteX5" fmla="*/ 530486 w 972147"/>
                    <a:gd name="connsiteY5" fmla="*/ 245577 h 681004"/>
                    <a:gd name="connsiteX6" fmla="*/ 821639 w 972147"/>
                    <a:gd name="connsiteY6" fmla="*/ 145056 h 681004"/>
                    <a:gd name="connsiteX7" fmla="*/ 970603 w 972147"/>
                    <a:gd name="connsiteY7" fmla="*/ 405609 h 681004"/>
                    <a:gd name="connsiteX0" fmla="*/ 238218 w 972147"/>
                    <a:gd name="connsiteY0" fmla="*/ 500570 h 684851"/>
                    <a:gd name="connsiteX1" fmla="*/ 413338 w 972147"/>
                    <a:gd name="connsiteY1" fmla="*/ 327327 h 684851"/>
                    <a:gd name="connsiteX2" fmla="*/ 483867 w 972147"/>
                    <a:gd name="connsiteY2" fmla="*/ 616028 h 684851"/>
                    <a:gd name="connsiteX3" fmla="*/ 42128 w 972147"/>
                    <a:gd name="connsiteY3" fmla="*/ 505572 h 684851"/>
                    <a:gd name="connsiteX4" fmla="*/ 278450 w 972147"/>
                    <a:gd name="connsiteY4" fmla="*/ 1703 h 684851"/>
                    <a:gd name="connsiteX5" fmla="*/ 530486 w 972147"/>
                    <a:gd name="connsiteY5" fmla="*/ 245577 h 684851"/>
                    <a:gd name="connsiteX6" fmla="*/ 821639 w 972147"/>
                    <a:gd name="connsiteY6" fmla="*/ 145056 h 684851"/>
                    <a:gd name="connsiteX7" fmla="*/ 970603 w 972147"/>
                    <a:gd name="connsiteY7" fmla="*/ 405609 h 684851"/>
                    <a:gd name="connsiteX0" fmla="*/ 238218 w 972147"/>
                    <a:gd name="connsiteY0" fmla="*/ 500570 h 678763"/>
                    <a:gd name="connsiteX1" fmla="*/ 413338 w 972147"/>
                    <a:gd name="connsiteY1" fmla="*/ 327327 h 678763"/>
                    <a:gd name="connsiteX2" fmla="*/ 483867 w 972147"/>
                    <a:gd name="connsiteY2" fmla="*/ 616028 h 678763"/>
                    <a:gd name="connsiteX3" fmla="*/ 42128 w 972147"/>
                    <a:gd name="connsiteY3" fmla="*/ 505572 h 678763"/>
                    <a:gd name="connsiteX4" fmla="*/ 278450 w 972147"/>
                    <a:gd name="connsiteY4" fmla="*/ 1703 h 678763"/>
                    <a:gd name="connsiteX5" fmla="*/ 530486 w 972147"/>
                    <a:gd name="connsiteY5" fmla="*/ 245577 h 678763"/>
                    <a:gd name="connsiteX6" fmla="*/ 821639 w 972147"/>
                    <a:gd name="connsiteY6" fmla="*/ 145056 h 678763"/>
                    <a:gd name="connsiteX7" fmla="*/ 970603 w 972147"/>
                    <a:gd name="connsiteY7" fmla="*/ 405609 h 678763"/>
                    <a:gd name="connsiteX0" fmla="*/ 238218 w 972147"/>
                    <a:gd name="connsiteY0" fmla="*/ 501130 h 679323"/>
                    <a:gd name="connsiteX1" fmla="*/ 413338 w 972147"/>
                    <a:gd name="connsiteY1" fmla="*/ 327887 h 679323"/>
                    <a:gd name="connsiteX2" fmla="*/ 483867 w 972147"/>
                    <a:gd name="connsiteY2" fmla="*/ 616588 h 679323"/>
                    <a:gd name="connsiteX3" fmla="*/ 42128 w 972147"/>
                    <a:gd name="connsiteY3" fmla="*/ 506132 h 679323"/>
                    <a:gd name="connsiteX4" fmla="*/ 278450 w 972147"/>
                    <a:gd name="connsiteY4" fmla="*/ 2263 h 679323"/>
                    <a:gd name="connsiteX5" fmla="*/ 535994 w 972147"/>
                    <a:gd name="connsiteY5" fmla="*/ 210332 h 679323"/>
                    <a:gd name="connsiteX6" fmla="*/ 821639 w 972147"/>
                    <a:gd name="connsiteY6" fmla="*/ 145616 h 679323"/>
                    <a:gd name="connsiteX7" fmla="*/ 970603 w 972147"/>
                    <a:gd name="connsiteY7" fmla="*/ 406169 h 679323"/>
                    <a:gd name="connsiteX0" fmla="*/ 238218 w 972147"/>
                    <a:gd name="connsiteY0" fmla="*/ 501130 h 679323"/>
                    <a:gd name="connsiteX1" fmla="*/ 413338 w 972147"/>
                    <a:gd name="connsiteY1" fmla="*/ 327887 h 679323"/>
                    <a:gd name="connsiteX2" fmla="*/ 483867 w 972147"/>
                    <a:gd name="connsiteY2" fmla="*/ 616588 h 679323"/>
                    <a:gd name="connsiteX3" fmla="*/ 42128 w 972147"/>
                    <a:gd name="connsiteY3" fmla="*/ 506132 h 679323"/>
                    <a:gd name="connsiteX4" fmla="*/ 278450 w 972147"/>
                    <a:gd name="connsiteY4" fmla="*/ 2263 h 679323"/>
                    <a:gd name="connsiteX5" fmla="*/ 535994 w 972147"/>
                    <a:gd name="connsiteY5" fmla="*/ 210332 h 679323"/>
                    <a:gd name="connsiteX6" fmla="*/ 821639 w 972147"/>
                    <a:gd name="connsiteY6" fmla="*/ 145616 h 679323"/>
                    <a:gd name="connsiteX7" fmla="*/ 970603 w 972147"/>
                    <a:gd name="connsiteY7" fmla="*/ 406169 h 679323"/>
                    <a:gd name="connsiteX0" fmla="*/ 238218 w 972147"/>
                    <a:gd name="connsiteY0" fmla="*/ 501584 h 679777"/>
                    <a:gd name="connsiteX1" fmla="*/ 413338 w 972147"/>
                    <a:gd name="connsiteY1" fmla="*/ 328341 h 679777"/>
                    <a:gd name="connsiteX2" fmla="*/ 483867 w 972147"/>
                    <a:gd name="connsiteY2" fmla="*/ 617042 h 679777"/>
                    <a:gd name="connsiteX3" fmla="*/ 42128 w 972147"/>
                    <a:gd name="connsiteY3" fmla="*/ 506586 h 679777"/>
                    <a:gd name="connsiteX4" fmla="*/ 278450 w 972147"/>
                    <a:gd name="connsiteY4" fmla="*/ 2717 h 679777"/>
                    <a:gd name="connsiteX5" fmla="*/ 535994 w 972147"/>
                    <a:gd name="connsiteY5" fmla="*/ 210786 h 679777"/>
                    <a:gd name="connsiteX6" fmla="*/ 821639 w 972147"/>
                    <a:gd name="connsiteY6" fmla="*/ 146070 h 679777"/>
                    <a:gd name="connsiteX7" fmla="*/ 970603 w 972147"/>
                    <a:gd name="connsiteY7" fmla="*/ 406623 h 679777"/>
                    <a:gd name="connsiteX0" fmla="*/ 238218 w 972147"/>
                    <a:gd name="connsiteY0" fmla="*/ 501584 h 679777"/>
                    <a:gd name="connsiteX1" fmla="*/ 413338 w 972147"/>
                    <a:gd name="connsiteY1" fmla="*/ 328341 h 679777"/>
                    <a:gd name="connsiteX2" fmla="*/ 483867 w 972147"/>
                    <a:gd name="connsiteY2" fmla="*/ 617042 h 679777"/>
                    <a:gd name="connsiteX3" fmla="*/ 42128 w 972147"/>
                    <a:gd name="connsiteY3" fmla="*/ 506586 h 679777"/>
                    <a:gd name="connsiteX4" fmla="*/ 278450 w 972147"/>
                    <a:gd name="connsiteY4" fmla="*/ 2717 h 679777"/>
                    <a:gd name="connsiteX5" fmla="*/ 535994 w 972147"/>
                    <a:gd name="connsiteY5" fmla="*/ 210786 h 679777"/>
                    <a:gd name="connsiteX6" fmla="*/ 821639 w 972147"/>
                    <a:gd name="connsiteY6" fmla="*/ 146070 h 679777"/>
                    <a:gd name="connsiteX7" fmla="*/ 970603 w 972147"/>
                    <a:gd name="connsiteY7" fmla="*/ 406623 h 679777"/>
                    <a:gd name="connsiteX0" fmla="*/ 238218 w 972147"/>
                    <a:gd name="connsiteY0" fmla="*/ 501584 h 679777"/>
                    <a:gd name="connsiteX1" fmla="*/ 413338 w 972147"/>
                    <a:gd name="connsiteY1" fmla="*/ 328341 h 679777"/>
                    <a:gd name="connsiteX2" fmla="*/ 483867 w 972147"/>
                    <a:gd name="connsiteY2" fmla="*/ 617042 h 679777"/>
                    <a:gd name="connsiteX3" fmla="*/ 42128 w 972147"/>
                    <a:gd name="connsiteY3" fmla="*/ 506586 h 679777"/>
                    <a:gd name="connsiteX4" fmla="*/ 278450 w 972147"/>
                    <a:gd name="connsiteY4" fmla="*/ 2717 h 679777"/>
                    <a:gd name="connsiteX5" fmla="*/ 535994 w 972147"/>
                    <a:gd name="connsiteY5" fmla="*/ 210786 h 679777"/>
                    <a:gd name="connsiteX6" fmla="*/ 821639 w 972147"/>
                    <a:gd name="connsiteY6" fmla="*/ 146070 h 679777"/>
                    <a:gd name="connsiteX7" fmla="*/ 970603 w 972147"/>
                    <a:gd name="connsiteY7" fmla="*/ 406623 h 679777"/>
                    <a:gd name="connsiteX0" fmla="*/ 238218 w 972147"/>
                    <a:gd name="connsiteY0" fmla="*/ 502590 h 680783"/>
                    <a:gd name="connsiteX1" fmla="*/ 413338 w 972147"/>
                    <a:gd name="connsiteY1" fmla="*/ 329347 h 680783"/>
                    <a:gd name="connsiteX2" fmla="*/ 483867 w 972147"/>
                    <a:gd name="connsiteY2" fmla="*/ 618048 h 680783"/>
                    <a:gd name="connsiteX3" fmla="*/ 42128 w 972147"/>
                    <a:gd name="connsiteY3" fmla="*/ 507592 h 680783"/>
                    <a:gd name="connsiteX4" fmla="*/ 278450 w 972147"/>
                    <a:gd name="connsiteY4" fmla="*/ 3723 h 680783"/>
                    <a:gd name="connsiteX5" fmla="*/ 535994 w 972147"/>
                    <a:gd name="connsiteY5" fmla="*/ 211792 h 680783"/>
                    <a:gd name="connsiteX6" fmla="*/ 821639 w 972147"/>
                    <a:gd name="connsiteY6" fmla="*/ 147076 h 680783"/>
                    <a:gd name="connsiteX7" fmla="*/ 970603 w 972147"/>
                    <a:gd name="connsiteY7" fmla="*/ 407629 h 680783"/>
                    <a:gd name="connsiteX0" fmla="*/ 238218 w 972381"/>
                    <a:gd name="connsiteY0" fmla="*/ 502590 h 680783"/>
                    <a:gd name="connsiteX1" fmla="*/ 413338 w 972381"/>
                    <a:gd name="connsiteY1" fmla="*/ 329347 h 680783"/>
                    <a:gd name="connsiteX2" fmla="*/ 483867 w 972381"/>
                    <a:gd name="connsiteY2" fmla="*/ 618048 h 680783"/>
                    <a:gd name="connsiteX3" fmla="*/ 42128 w 972381"/>
                    <a:gd name="connsiteY3" fmla="*/ 507592 h 680783"/>
                    <a:gd name="connsiteX4" fmla="*/ 278450 w 972381"/>
                    <a:gd name="connsiteY4" fmla="*/ 3723 h 680783"/>
                    <a:gd name="connsiteX5" fmla="*/ 535994 w 972381"/>
                    <a:gd name="connsiteY5" fmla="*/ 211792 h 680783"/>
                    <a:gd name="connsiteX6" fmla="*/ 829902 w 972381"/>
                    <a:gd name="connsiteY6" fmla="*/ 119534 h 680783"/>
                    <a:gd name="connsiteX7" fmla="*/ 970603 w 972381"/>
                    <a:gd name="connsiteY7" fmla="*/ 407629 h 680783"/>
                    <a:gd name="connsiteX0" fmla="*/ 238218 w 972381"/>
                    <a:gd name="connsiteY0" fmla="*/ 502590 h 680783"/>
                    <a:gd name="connsiteX1" fmla="*/ 413338 w 972381"/>
                    <a:gd name="connsiteY1" fmla="*/ 329347 h 680783"/>
                    <a:gd name="connsiteX2" fmla="*/ 483867 w 972381"/>
                    <a:gd name="connsiteY2" fmla="*/ 618048 h 680783"/>
                    <a:gd name="connsiteX3" fmla="*/ 42128 w 972381"/>
                    <a:gd name="connsiteY3" fmla="*/ 507592 h 680783"/>
                    <a:gd name="connsiteX4" fmla="*/ 278450 w 972381"/>
                    <a:gd name="connsiteY4" fmla="*/ 3723 h 680783"/>
                    <a:gd name="connsiteX5" fmla="*/ 535994 w 972381"/>
                    <a:gd name="connsiteY5" fmla="*/ 211792 h 680783"/>
                    <a:gd name="connsiteX6" fmla="*/ 829902 w 972381"/>
                    <a:gd name="connsiteY6" fmla="*/ 119534 h 680783"/>
                    <a:gd name="connsiteX7" fmla="*/ 970603 w 972381"/>
                    <a:gd name="connsiteY7" fmla="*/ 407629 h 680783"/>
                    <a:gd name="connsiteX0" fmla="*/ 238218 w 973905"/>
                    <a:gd name="connsiteY0" fmla="*/ 502590 h 680783"/>
                    <a:gd name="connsiteX1" fmla="*/ 413338 w 973905"/>
                    <a:gd name="connsiteY1" fmla="*/ 329347 h 680783"/>
                    <a:gd name="connsiteX2" fmla="*/ 483867 w 973905"/>
                    <a:gd name="connsiteY2" fmla="*/ 618048 h 680783"/>
                    <a:gd name="connsiteX3" fmla="*/ 42128 w 973905"/>
                    <a:gd name="connsiteY3" fmla="*/ 507592 h 680783"/>
                    <a:gd name="connsiteX4" fmla="*/ 278450 w 973905"/>
                    <a:gd name="connsiteY4" fmla="*/ 3723 h 680783"/>
                    <a:gd name="connsiteX5" fmla="*/ 535994 w 973905"/>
                    <a:gd name="connsiteY5" fmla="*/ 211792 h 680783"/>
                    <a:gd name="connsiteX6" fmla="*/ 857444 w 973905"/>
                    <a:gd name="connsiteY6" fmla="*/ 144322 h 680783"/>
                    <a:gd name="connsiteX7" fmla="*/ 970603 w 973905"/>
                    <a:gd name="connsiteY7" fmla="*/ 407629 h 680783"/>
                    <a:gd name="connsiteX0" fmla="*/ 238218 w 973905"/>
                    <a:gd name="connsiteY0" fmla="*/ 502590 h 680783"/>
                    <a:gd name="connsiteX1" fmla="*/ 413338 w 973905"/>
                    <a:gd name="connsiteY1" fmla="*/ 329347 h 680783"/>
                    <a:gd name="connsiteX2" fmla="*/ 483867 w 973905"/>
                    <a:gd name="connsiteY2" fmla="*/ 618048 h 680783"/>
                    <a:gd name="connsiteX3" fmla="*/ 42128 w 973905"/>
                    <a:gd name="connsiteY3" fmla="*/ 507592 h 680783"/>
                    <a:gd name="connsiteX4" fmla="*/ 278450 w 973905"/>
                    <a:gd name="connsiteY4" fmla="*/ 3723 h 680783"/>
                    <a:gd name="connsiteX5" fmla="*/ 535994 w 973905"/>
                    <a:gd name="connsiteY5" fmla="*/ 211792 h 680783"/>
                    <a:gd name="connsiteX6" fmla="*/ 857444 w 973905"/>
                    <a:gd name="connsiteY6" fmla="*/ 144322 h 680783"/>
                    <a:gd name="connsiteX7" fmla="*/ 970603 w 973905"/>
                    <a:gd name="connsiteY7" fmla="*/ 407629 h 680783"/>
                    <a:gd name="connsiteX0" fmla="*/ 238218 w 975028"/>
                    <a:gd name="connsiteY0" fmla="*/ 502590 h 680783"/>
                    <a:gd name="connsiteX1" fmla="*/ 413338 w 975028"/>
                    <a:gd name="connsiteY1" fmla="*/ 329347 h 680783"/>
                    <a:gd name="connsiteX2" fmla="*/ 483867 w 975028"/>
                    <a:gd name="connsiteY2" fmla="*/ 618048 h 680783"/>
                    <a:gd name="connsiteX3" fmla="*/ 42128 w 975028"/>
                    <a:gd name="connsiteY3" fmla="*/ 507592 h 680783"/>
                    <a:gd name="connsiteX4" fmla="*/ 278450 w 975028"/>
                    <a:gd name="connsiteY4" fmla="*/ 3723 h 680783"/>
                    <a:gd name="connsiteX5" fmla="*/ 535994 w 975028"/>
                    <a:gd name="connsiteY5" fmla="*/ 211792 h 680783"/>
                    <a:gd name="connsiteX6" fmla="*/ 857444 w 975028"/>
                    <a:gd name="connsiteY6" fmla="*/ 144322 h 680783"/>
                    <a:gd name="connsiteX7" fmla="*/ 970603 w 975028"/>
                    <a:gd name="connsiteY7" fmla="*/ 407629 h 680783"/>
                    <a:gd name="connsiteX0" fmla="*/ 238218 w 975028"/>
                    <a:gd name="connsiteY0" fmla="*/ 502590 h 680783"/>
                    <a:gd name="connsiteX1" fmla="*/ 413338 w 975028"/>
                    <a:gd name="connsiteY1" fmla="*/ 329347 h 680783"/>
                    <a:gd name="connsiteX2" fmla="*/ 483867 w 975028"/>
                    <a:gd name="connsiteY2" fmla="*/ 618048 h 680783"/>
                    <a:gd name="connsiteX3" fmla="*/ 42128 w 975028"/>
                    <a:gd name="connsiteY3" fmla="*/ 507592 h 680783"/>
                    <a:gd name="connsiteX4" fmla="*/ 278450 w 975028"/>
                    <a:gd name="connsiteY4" fmla="*/ 3723 h 680783"/>
                    <a:gd name="connsiteX5" fmla="*/ 535994 w 975028"/>
                    <a:gd name="connsiteY5" fmla="*/ 211792 h 680783"/>
                    <a:gd name="connsiteX6" fmla="*/ 857444 w 975028"/>
                    <a:gd name="connsiteY6" fmla="*/ 144322 h 680783"/>
                    <a:gd name="connsiteX7" fmla="*/ 970603 w 975028"/>
                    <a:gd name="connsiteY7" fmla="*/ 407629 h 680783"/>
                    <a:gd name="connsiteX0" fmla="*/ 238218 w 975375"/>
                    <a:gd name="connsiteY0" fmla="*/ 502590 h 680783"/>
                    <a:gd name="connsiteX1" fmla="*/ 413338 w 975375"/>
                    <a:gd name="connsiteY1" fmla="*/ 329347 h 680783"/>
                    <a:gd name="connsiteX2" fmla="*/ 483867 w 975375"/>
                    <a:gd name="connsiteY2" fmla="*/ 618048 h 680783"/>
                    <a:gd name="connsiteX3" fmla="*/ 42128 w 975375"/>
                    <a:gd name="connsiteY3" fmla="*/ 507592 h 680783"/>
                    <a:gd name="connsiteX4" fmla="*/ 278450 w 975375"/>
                    <a:gd name="connsiteY4" fmla="*/ 3723 h 680783"/>
                    <a:gd name="connsiteX5" fmla="*/ 535994 w 975375"/>
                    <a:gd name="connsiteY5" fmla="*/ 211792 h 680783"/>
                    <a:gd name="connsiteX6" fmla="*/ 857444 w 975375"/>
                    <a:gd name="connsiteY6" fmla="*/ 144322 h 680783"/>
                    <a:gd name="connsiteX7" fmla="*/ 970603 w 975375"/>
                    <a:gd name="connsiteY7" fmla="*/ 407629 h 680783"/>
                    <a:gd name="connsiteX0" fmla="*/ 238218 w 975375"/>
                    <a:gd name="connsiteY0" fmla="*/ 502590 h 680783"/>
                    <a:gd name="connsiteX1" fmla="*/ 413338 w 975375"/>
                    <a:gd name="connsiteY1" fmla="*/ 329347 h 680783"/>
                    <a:gd name="connsiteX2" fmla="*/ 483867 w 975375"/>
                    <a:gd name="connsiteY2" fmla="*/ 618048 h 680783"/>
                    <a:gd name="connsiteX3" fmla="*/ 42128 w 975375"/>
                    <a:gd name="connsiteY3" fmla="*/ 507592 h 680783"/>
                    <a:gd name="connsiteX4" fmla="*/ 278450 w 975375"/>
                    <a:gd name="connsiteY4" fmla="*/ 3723 h 680783"/>
                    <a:gd name="connsiteX5" fmla="*/ 535994 w 975375"/>
                    <a:gd name="connsiteY5" fmla="*/ 211792 h 680783"/>
                    <a:gd name="connsiteX6" fmla="*/ 857444 w 975375"/>
                    <a:gd name="connsiteY6" fmla="*/ 144322 h 680783"/>
                    <a:gd name="connsiteX7" fmla="*/ 970603 w 975375"/>
                    <a:gd name="connsiteY7" fmla="*/ 407629 h 680783"/>
                    <a:gd name="connsiteX0" fmla="*/ 238218 w 973301"/>
                    <a:gd name="connsiteY0" fmla="*/ 502590 h 680783"/>
                    <a:gd name="connsiteX1" fmla="*/ 413338 w 973301"/>
                    <a:gd name="connsiteY1" fmla="*/ 329347 h 680783"/>
                    <a:gd name="connsiteX2" fmla="*/ 483867 w 973301"/>
                    <a:gd name="connsiteY2" fmla="*/ 618048 h 680783"/>
                    <a:gd name="connsiteX3" fmla="*/ 42128 w 973301"/>
                    <a:gd name="connsiteY3" fmla="*/ 507592 h 680783"/>
                    <a:gd name="connsiteX4" fmla="*/ 278450 w 973301"/>
                    <a:gd name="connsiteY4" fmla="*/ 3723 h 680783"/>
                    <a:gd name="connsiteX5" fmla="*/ 535994 w 973301"/>
                    <a:gd name="connsiteY5" fmla="*/ 211792 h 680783"/>
                    <a:gd name="connsiteX6" fmla="*/ 857444 w 973301"/>
                    <a:gd name="connsiteY6" fmla="*/ 144322 h 680783"/>
                    <a:gd name="connsiteX7" fmla="*/ 970603 w 973301"/>
                    <a:gd name="connsiteY7" fmla="*/ 407629 h 680783"/>
                    <a:gd name="connsiteX0" fmla="*/ 238218 w 973301"/>
                    <a:gd name="connsiteY0" fmla="*/ 502590 h 680783"/>
                    <a:gd name="connsiteX1" fmla="*/ 413338 w 973301"/>
                    <a:gd name="connsiteY1" fmla="*/ 329347 h 680783"/>
                    <a:gd name="connsiteX2" fmla="*/ 483867 w 973301"/>
                    <a:gd name="connsiteY2" fmla="*/ 618048 h 680783"/>
                    <a:gd name="connsiteX3" fmla="*/ 42128 w 973301"/>
                    <a:gd name="connsiteY3" fmla="*/ 507592 h 680783"/>
                    <a:gd name="connsiteX4" fmla="*/ 278450 w 973301"/>
                    <a:gd name="connsiteY4" fmla="*/ 3723 h 680783"/>
                    <a:gd name="connsiteX5" fmla="*/ 535994 w 973301"/>
                    <a:gd name="connsiteY5" fmla="*/ 211792 h 680783"/>
                    <a:gd name="connsiteX6" fmla="*/ 857444 w 973301"/>
                    <a:gd name="connsiteY6" fmla="*/ 144322 h 680783"/>
                    <a:gd name="connsiteX7" fmla="*/ 970603 w 973301"/>
                    <a:gd name="connsiteY7" fmla="*/ 407629 h 680783"/>
                    <a:gd name="connsiteX0" fmla="*/ 238218 w 973301"/>
                    <a:gd name="connsiteY0" fmla="*/ 502590 h 680783"/>
                    <a:gd name="connsiteX1" fmla="*/ 413338 w 973301"/>
                    <a:gd name="connsiteY1" fmla="*/ 329347 h 680783"/>
                    <a:gd name="connsiteX2" fmla="*/ 483867 w 973301"/>
                    <a:gd name="connsiteY2" fmla="*/ 618048 h 680783"/>
                    <a:gd name="connsiteX3" fmla="*/ 42128 w 973301"/>
                    <a:gd name="connsiteY3" fmla="*/ 507592 h 680783"/>
                    <a:gd name="connsiteX4" fmla="*/ 278450 w 973301"/>
                    <a:gd name="connsiteY4" fmla="*/ 3723 h 680783"/>
                    <a:gd name="connsiteX5" fmla="*/ 558028 w 973301"/>
                    <a:gd name="connsiteY5" fmla="*/ 211792 h 680783"/>
                    <a:gd name="connsiteX6" fmla="*/ 857444 w 973301"/>
                    <a:gd name="connsiteY6" fmla="*/ 144322 h 680783"/>
                    <a:gd name="connsiteX7" fmla="*/ 970603 w 973301"/>
                    <a:gd name="connsiteY7" fmla="*/ 407629 h 680783"/>
                    <a:gd name="connsiteX0" fmla="*/ 238218 w 973301"/>
                    <a:gd name="connsiteY0" fmla="*/ 503717 h 681910"/>
                    <a:gd name="connsiteX1" fmla="*/ 413338 w 973301"/>
                    <a:gd name="connsiteY1" fmla="*/ 330474 h 681910"/>
                    <a:gd name="connsiteX2" fmla="*/ 483867 w 973301"/>
                    <a:gd name="connsiteY2" fmla="*/ 619175 h 681910"/>
                    <a:gd name="connsiteX3" fmla="*/ 42128 w 973301"/>
                    <a:gd name="connsiteY3" fmla="*/ 508719 h 681910"/>
                    <a:gd name="connsiteX4" fmla="*/ 278450 w 973301"/>
                    <a:gd name="connsiteY4" fmla="*/ 4850 h 681910"/>
                    <a:gd name="connsiteX5" fmla="*/ 558028 w 973301"/>
                    <a:gd name="connsiteY5" fmla="*/ 212919 h 681910"/>
                    <a:gd name="connsiteX6" fmla="*/ 857444 w 973301"/>
                    <a:gd name="connsiteY6" fmla="*/ 145449 h 681910"/>
                    <a:gd name="connsiteX7" fmla="*/ 970603 w 973301"/>
                    <a:gd name="connsiteY7" fmla="*/ 408756 h 681910"/>
                    <a:gd name="connsiteX0" fmla="*/ 238218 w 973301"/>
                    <a:gd name="connsiteY0" fmla="*/ 503717 h 681910"/>
                    <a:gd name="connsiteX1" fmla="*/ 413338 w 973301"/>
                    <a:gd name="connsiteY1" fmla="*/ 330474 h 681910"/>
                    <a:gd name="connsiteX2" fmla="*/ 483867 w 973301"/>
                    <a:gd name="connsiteY2" fmla="*/ 619175 h 681910"/>
                    <a:gd name="connsiteX3" fmla="*/ 42128 w 973301"/>
                    <a:gd name="connsiteY3" fmla="*/ 508719 h 681910"/>
                    <a:gd name="connsiteX4" fmla="*/ 278450 w 973301"/>
                    <a:gd name="connsiteY4" fmla="*/ 4850 h 681910"/>
                    <a:gd name="connsiteX5" fmla="*/ 558028 w 973301"/>
                    <a:gd name="connsiteY5" fmla="*/ 212919 h 681910"/>
                    <a:gd name="connsiteX6" fmla="*/ 857444 w 973301"/>
                    <a:gd name="connsiteY6" fmla="*/ 145449 h 681910"/>
                    <a:gd name="connsiteX7" fmla="*/ 970603 w 973301"/>
                    <a:gd name="connsiteY7" fmla="*/ 408756 h 681910"/>
                    <a:gd name="connsiteX0" fmla="*/ 238218 w 973301"/>
                    <a:gd name="connsiteY0" fmla="*/ 506290 h 684483"/>
                    <a:gd name="connsiteX1" fmla="*/ 413338 w 973301"/>
                    <a:gd name="connsiteY1" fmla="*/ 333047 h 684483"/>
                    <a:gd name="connsiteX2" fmla="*/ 483867 w 973301"/>
                    <a:gd name="connsiteY2" fmla="*/ 621748 h 684483"/>
                    <a:gd name="connsiteX3" fmla="*/ 42128 w 973301"/>
                    <a:gd name="connsiteY3" fmla="*/ 511292 h 684483"/>
                    <a:gd name="connsiteX4" fmla="*/ 278450 w 973301"/>
                    <a:gd name="connsiteY4" fmla="*/ 7423 h 684483"/>
                    <a:gd name="connsiteX5" fmla="*/ 549765 w 973301"/>
                    <a:gd name="connsiteY5" fmla="*/ 190704 h 684483"/>
                    <a:gd name="connsiteX6" fmla="*/ 857444 w 973301"/>
                    <a:gd name="connsiteY6" fmla="*/ 148022 h 684483"/>
                    <a:gd name="connsiteX7" fmla="*/ 970603 w 973301"/>
                    <a:gd name="connsiteY7" fmla="*/ 411329 h 684483"/>
                    <a:gd name="connsiteX0" fmla="*/ 238218 w 973301"/>
                    <a:gd name="connsiteY0" fmla="*/ 503104 h 681297"/>
                    <a:gd name="connsiteX1" fmla="*/ 413338 w 973301"/>
                    <a:gd name="connsiteY1" fmla="*/ 329861 h 681297"/>
                    <a:gd name="connsiteX2" fmla="*/ 483867 w 973301"/>
                    <a:gd name="connsiteY2" fmla="*/ 618562 h 681297"/>
                    <a:gd name="connsiteX3" fmla="*/ 42128 w 973301"/>
                    <a:gd name="connsiteY3" fmla="*/ 508106 h 681297"/>
                    <a:gd name="connsiteX4" fmla="*/ 278450 w 973301"/>
                    <a:gd name="connsiteY4" fmla="*/ 4237 h 681297"/>
                    <a:gd name="connsiteX5" fmla="*/ 549765 w 973301"/>
                    <a:gd name="connsiteY5" fmla="*/ 187518 h 681297"/>
                    <a:gd name="connsiteX6" fmla="*/ 857444 w 973301"/>
                    <a:gd name="connsiteY6" fmla="*/ 144836 h 681297"/>
                    <a:gd name="connsiteX7" fmla="*/ 970603 w 973301"/>
                    <a:gd name="connsiteY7" fmla="*/ 408143 h 681297"/>
                    <a:gd name="connsiteX0" fmla="*/ 238218 w 973301"/>
                    <a:gd name="connsiteY0" fmla="*/ 503104 h 681297"/>
                    <a:gd name="connsiteX1" fmla="*/ 413338 w 973301"/>
                    <a:gd name="connsiteY1" fmla="*/ 329861 h 681297"/>
                    <a:gd name="connsiteX2" fmla="*/ 483867 w 973301"/>
                    <a:gd name="connsiteY2" fmla="*/ 618562 h 681297"/>
                    <a:gd name="connsiteX3" fmla="*/ 42128 w 973301"/>
                    <a:gd name="connsiteY3" fmla="*/ 508106 h 681297"/>
                    <a:gd name="connsiteX4" fmla="*/ 278450 w 973301"/>
                    <a:gd name="connsiteY4" fmla="*/ 4237 h 681297"/>
                    <a:gd name="connsiteX5" fmla="*/ 549765 w 973301"/>
                    <a:gd name="connsiteY5" fmla="*/ 187518 h 681297"/>
                    <a:gd name="connsiteX6" fmla="*/ 857444 w 973301"/>
                    <a:gd name="connsiteY6" fmla="*/ 144836 h 681297"/>
                    <a:gd name="connsiteX7" fmla="*/ 970603 w 973301"/>
                    <a:gd name="connsiteY7" fmla="*/ 408143 h 681297"/>
                    <a:gd name="connsiteX0" fmla="*/ 238218 w 973301"/>
                    <a:gd name="connsiteY0" fmla="*/ 503104 h 681297"/>
                    <a:gd name="connsiteX1" fmla="*/ 413338 w 973301"/>
                    <a:gd name="connsiteY1" fmla="*/ 329861 h 681297"/>
                    <a:gd name="connsiteX2" fmla="*/ 483867 w 973301"/>
                    <a:gd name="connsiteY2" fmla="*/ 618562 h 681297"/>
                    <a:gd name="connsiteX3" fmla="*/ 42128 w 973301"/>
                    <a:gd name="connsiteY3" fmla="*/ 508106 h 681297"/>
                    <a:gd name="connsiteX4" fmla="*/ 278450 w 973301"/>
                    <a:gd name="connsiteY4" fmla="*/ 4237 h 681297"/>
                    <a:gd name="connsiteX5" fmla="*/ 549765 w 973301"/>
                    <a:gd name="connsiteY5" fmla="*/ 187518 h 681297"/>
                    <a:gd name="connsiteX6" fmla="*/ 857444 w 973301"/>
                    <a:gd name="connsiteY6" fmla="*/ 144836 h 681297"/>
                    <a:gd name="connsiteX7" fmla="*/ 970603 w 973301"/>
                    <a:gd name="connsiteY7" fmla="*/ 408143 h 681297"/>
                    <a:gd name="connsiteX0" fmla="*/ 238218 w 973301"/>
                    <a:gd name="connsiteY0" fmla="*/ 501535 h 679728"/>
                    <a:gd name="connsiteX1" fmla="*/ 413338 w 973301"/>
                    <a:gd name="connsiteY1" fmla="*/ 328292 h 679728"/>
                    <a:gd name="connsiteX2" fmla="*/ 483867 w 973301"/>
                    <a:gd name="connsiteY2" fmla="*/ 616993 h 679728"/>
                    <a:gd name="connsiteX3" fmla="*/ 42128 w 973301"/>
                    <a:gd name="connsiteY3" fmla="*/ 506537 h 679728"/>
                    <a:gd name="connsiteX4" fmla="*/ 278450 w 973301"/>
                    <a:gd name="connsiteY4" fmla="*/ 2668 h 679728"/>
                    <a:gd name="connsiteX5" fmla="*/ 549765 w 973301"/>
                    <a:gd name="connsiteY5" fmla="*/ 185949 h 679728"/>
                    <a:gd name="connsiteX6" fmla="*/ 857444 w 973301"/>
                    <a:gd name="connsiteY6" fmla="*/ 143267 h 679728"/>
                    <a:gd name="connsiteX7" fmla="*/ 970603 w 973301"/>
                    <a:gd name="connsiteY7" fmla="*/ 406574 h 679728"/>
                    <a:gd name="connsiteX0" fmla="*/ 239713 w 974796"/>
                    <a:gd name="connsiteY0" fmla="*/ 509581 h 687774"/>
                    <a:gd name="connsiteX1" fmla="*/ 414833 w 974796"/>
                    <a:gd name="connsiteY1" fmla="*/ 336338 h 687774"/>
                    <a:gd name="connsiteX2" fmla="*/ 485362 w 974796"/>
                    <a:gd name="connsiteY2" fmla="*/ 625039 h 687774"/>
                    <a:gd name="connsiteX3" fmla="*/ 43623 w 974796"/>
                    <a:gd name="connsiteY3" fmla="*/ 514583 h 687774"/>
                    <a:gd name="connsiteX4" fmla="*/ 268928 w 974796"/>
                    <a:gd name="connsiteY4" fmla="*/ 2452 h 687774"/>
                    <a:gd name="connsiteX5" fmla="*/ 551260 w 974796"/>
                    <a:gd name="connsiteY5" fmla="*/ 193995 h 687774"/>
                    <a:gd name="connsiteX6" fmla="*/ 858939 w 974796"/>
                    <a:gd name="connsiteY6" fmla="*/ 151313 h 687774"/>
                    <a:gd name="connsiteX7" fmla="*/ 972098 w 974796"/>
                    <a:gd name="connsiteY7" fmla="*/ 414620 h 687774"/>
                    <a:gd name="connsiteX0" fmla="*/ 239713 w 974796"/>
                    <a:gd name="connsiteY0" fmla="*/ 508440 h 686633"/>
                    <a:gd name="connsiteX1" fmla="*/ 414833 w 974796"/>
                    <a:gd name="connsiteY1" fmla="*/ 335197 h 686633"/>
                    <a:gd name="connsiteX2" fmla="*/ 485362 w 974796"/>
                    <a:gd name="connsiteY2" fmla="*/ 623898 h 686633"/>
                    <a:gd name="connsiteX3" fmla="*/ 43623 w 974796"/>
                    <a:gd name="connsiteY3" fmla="*/ 513442 h 686633"/>
                    <a:gd name="connsiteX4" fmla="*/ 268928 w 974796"/>
                    <a:gd name="connsiteY4" fmla="*/ 1311 h 686633"/>
                    <a:gd name="connsiteX5" fmla="*/ 551260 w 974796"/>
                    <a:gd name="connsiteY5" fmla="*/ 192854 h 686633"/>
                    <a:gd name="connsiteX6" fmla="*/ 858939 w 974796"/>
                    <a:gd name="connsiteY6" fmla="*/ 150172 h 686633"/>
                    <a:gd name="connsiteX7" fmla="*/ 972098 w 974796"/>
                    <a:gd name="connsiteY7" fmla="*/ 413479 h 68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4796" h="686633">
                      <a:moveTo>
                        <a:pt x="239713" y="508440"/>
                      </a:moveTo>
                      <a:cubicBezTo>
                        <a:pt x="220051" y="400199"/>
                        <a:pt x="313311" y="308483"/>
                        <a:pt x="414833" y="335197"/>
                      </a:cubicBezTo>
                      <a:cubicBezTo>
                        <a:pt x="568709" y="355231"/>
                        <a:pt x="571103" y="526747"/>
                        <a:pt x="485362" y="623898"/>
                      </a:cubicBezTo>
                      <a:cubicBezTo>
                        <a:pt x="359231" y="741315"/>
                        <a:pt x="103653" y="687971"/>
                        <a:pt x="43623" y="513442"/>
                      </a:cubicBezTo>
                      <a:cubicBezTo>
                        <a:pt x="-86006" y="165544"/>
                        <a:pt x="98347" y="15949"/>
                        <a:pt x="268928" y="1311"/>
                      </a:cubicBezTo>
                      <a:cubicBezTo>
                        <a:pt x="423631" y="-11041"/>
                        <a:pt x="534267" y="64743"/>
                        <a:pt x="551260" y="192854"/>
                      </a:cubicBezTo>
                      <a:cubicBezTo>
                        <a:pt x="632704" y="84983"/>
                        <a:pt x="783005" y="98296"/>
                        <a:pt x="858939" y="150172"/>
                      </a:cubicBezTo>
                      <a:cubicBezTo>
                        <a:pt x="963678" y="201219"/>
                        <a:pt x="983037" y="310103"/>
                        <a:pt x="972098" y="413479"/>
                      </a:cubicBezTo>
                    </a:path>
                  </a:pathLst>
                </a:cu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4" name="자유형: 도형 69">
                  <a:extLst>
                    <a:ext uri="{FF2B5EF4-FFF2-40B4-BE49-F238E27FC236}">
                      <a16:creationId xmlns:a16="http://schemas.microsoft.com/office/drawing/2014/main" id="{833809A6-8ACD-470C-BABA-10C2C5A3BB9C}"/>
                    </a:ext>
                  </a:extLst>
                </p:cNvPr>
                <p:cNvSpPr/>
                <p:nvPr/>
              </p:nvSpPr>
              <p:spPr>
                <a:xfrm>
                  <a:off x="6646452" y="3560646"/>
                  <a:ext cx="483425" cy="783120"/>
                </a:xfrm>
                <a:custGeom>
                  <a:avLst/>
                  <a:gdLst>
                    <a:gd name="connsiteX0" fmla="*/ 0 w 647934"/>
                    <a:gd name="connsiteY0" fmla="*/ 277685 h 1051840"/>
                    <a:gd name="connsiteX1" fmla="*/ 330979 w 647934"/>
                    <a:gd name="connsiteY1" fmla="*/ 0 h 1051840"/>
                    <a:gd name="connsiteX2" fmla="*/ 560982 w 647934"/>
                    <a:gd name="connsiteY2" fmla="*/ 171099 h 1051840"/>
                    <a:gd name="connsiteX3" fmla="*/ 468420 w 647934"/>
                    <a:gd name="connsiteY3" fmla="*/ 493663 h 1051840"/>
                    <a:gd name="connsiteX4" fmla="*/ 647934 w 647934"/>
                    <a:gd name="connsiteY4" fmla="*/ 793789 h 1051840"/>
                    <a:gd name="connsiteX5" fmla="*/ 468420 w 647934"/>
                    <a:gd name="connsiteY5" fmla="*/ 1051840 h 1051840"/>
                    <a:gd name="connsiteX0" fmla="*/ 0 w 647934"/>
                    <a:gd name="connsiteY0" fmla="*/ 277685 h 1051840"/>
                    <a:gd name="connsiteX1" fmla="*/ 330979 w 647934"/>
                    <a:gd name="connsiteY1" fmla="*/ 0 h 1051840"/>
                    <a:gd name="connsiteX2" fmla="*/ 560982 w 647934"/>
                    <a:gd name="connsiteY2" fmla="*/ 171099 h 1051840"/>
                    <a:gd name="connsiteX3" fmla="*/ 468420 w 647934"/>
                    <a:gd name="connsiteY3" fmla="*/ 493663 h 1051840"/>
                    <a:gd name="connsiteX4" fmla="*/ 647934 w 647934"/>
                    <a:gd name="connsiteY4" fmla="*/ 793789 h 1051840"/>
                    <a:gd name="connsiteX5" fmla="*/ 468420 w 647934"/>
                    <a:gd name="connsiteY5" fmla="*/ 1051840 h 1051840"/>
                    <a:gd name="connsiteX0" fmla="*/ 0 w 647937"/>
                    <a:gd name="connsiteY0" fmla="*/ 277685 h 1051840"/>
                    <a:gd name="connsiteX1" fmla="*/ 330979 w 647937"/>
                    <a:gd name="connsiteY1" fmla="*/ 0 h 1051840"/>
                    <a:gd name="connsiteX2" fmla="*/ 560982 w 647937"/>
                    <a:gd name="connsiteY2" fmla="*/ 171099 h 1051840"/>
                    <a:gd name="connsiteX3" fmla="*/ 468420 w 647937"/>
                    <a:gd name="connsiteY3" fmla="*/ 493663 h 1051840"/>
                    <a:gd name="connsiteX4" fmla="*/ 647934 w 647937"/>
                    <a:gd name="connsiteY4" fmla="*/ 793789 h 1051840"/>
                    <a:gd name="connsiteX5" fmla="*/ 468420 w 647937"/>
                    <a:gd name="connsiteY5" fmla="*/ 1051840 h 1051840"/>
                    <a:gd name="connsiteX0" fmla="*/ 0 w 647937"/>
                    <a:gd name="connsiteY0" fmla="*/ 277685 h 1051840"/>
                    <a:gd name="connsiteX1" fmla="*/ 330979 w 647937"/>
                    <a:gd name="connsiteY1" fmla="*/ 0 h 1051840"/>
                    <a:gd name="connsiteX2" fmla="*/ 560982 w 647937"/>
                    <a:gd name="connsiteY2" fmla="*/ 171099 h 1051840"/>
                    <a:gd name="connsiteX3" fmla="*/ 468420 w 647937"/>
                    <a:gd name="connsiteY3" fmla="*/ 493663 h 1051840"/>
                    <a:gd name="connsiteX4" fmla="*/ 647934 w 647937"/>
                    <a:gd name="connsiteY4" fmla="*/ 793789 h 1051840"/>
                    <a:gd name="connsiteX5" fmla="*/ 468420 w 647937"/>
                    <a:gd name="connsiteY5" fmla="*/ 1051840 h 1051840"/>
                    <a:gd name="connsiteX0" fmla="*/ 0 w 647937"/>
                    <a:gd name="connsiteY0" fmla="*/ 277685 h 1035314"/>
                    <a:gd name="connsiteX1" fmla="*/ 330979 w 647937"/>
                    <a:gd name="connsiteY1" fmla="*/ 0 h 1035314"/>
                    <a:gd name="connsiteX2" fmla="*/ 560982 w 647937"/>
                    <a:gd name="connsiteY2" fmla="*/ 171099 h 1035314"/>
                    <a:gd name="connsiteX3" fmla="*/ 468420 w 647937"/>
                    <a:gd name="connsiteY3" fmla="*/ 493663 h 1035314"/>
                    <a:gd name="connsiteX4" fmla="*/ 647934 w 647937"/>
                    <a:gd name="connsiteY4" fmla="*/ 793789 h 1035314"/>
                    <a:gd name="connsiteX5" fmla="*/ 465665 w 647937"/>
                    <a:gd name="connsiteY5" fmla="*/ 1035314 h 1035314"/>
                    <a:gd name="connsiteX0" fmla="*/ 0 w 642428"/>
                    <a:gd name="connsiteY0" fmla="*/ 277685 h 1035314"/>
                    <a:gd name="connsiteX1" fmla="*/ 330979 w 642428"/>
                    <a:gd name="connsiteY1" fmla="*/ 0 h 1035314"/>
                    <a:gd name="connsiteX2" fmla="*/ 560982 w 642428"/>
                    <a:gd name="connsiteY2" fmla="*/ 171099 h 1035314"/>
                    <a:gd name="connsiteX3" fmla="*/ 468420 w 642428"/>
                    <a:gd name="connsiteY3" fmla="*/ 493663 h 1035314"/>
                    <a:gd name="connsiteX4" fmla="*/ 642425 w 642428"/>
                    <a:gd name="connsiteY4" fmla="*/ 769001 h 1035314"/>
                    <a:gd name="connsiteX5" fmla="*/ 465665 w 642428"/>
                    <a:gd name="connsiteY5" fmla="*/ 1035314 h 1035314"/>
                    <a:gd name="connsiteX0" fmla="*/ 0 w 642428"/>
                    <a:gd name="connsiteY0" fmla="*/ 277685 h 1035314"/>
                    <a:gd name="connsiteX1" fmla="*/ 330979 w 642428"/>
                    <a:gd name="connsiteY1" fmla="*/ 0 h 1035314"/>
                    <a:gd name="connsiteX2" fmla="*/ 560982 w 642428"/>
                    <a:gd name="connsiteY2" fmla="*/ 171099 h 1035314"/>
                    <a:gd name="connsiteX3" fmla="*/ 468420 w 642428"/>
                    <a:gd name="connsiteY3" fmla="*/ 493663 h 1035314"/>
                    <a:gd name="connsiteX4" fmla="*/ 642425 w 642428"/>
                    <a:gd name="connsiteY4" fmla="*/ 769001 h 1035314"/>
                    <a:gd name="connsiteX5" fmla="*/ 465665 w 642428"/>
                    <a:gd name="connsiteY5" fmla="*/ 1035314 h 1035314"/>
                    <a:gd name="connsiteX0" fmla="*/ 0 w 642501"/>
                    <a:gd name="connsiteY0" fmla="*/ 277685 h 1035314"/>
                    <a:gd name="connsiteX1" fmla="*/ 330979 w 642501"/>
                    <a:gd name="connsiteY1" fmla="*/ 0 h 1035314"/>
                    <a:gd name="connsiteX2" fmla="*/ 560982 w 642501"/>
                    <a:gd name="connsiteY2" fmla="*/ 171099 h 1035314"/>
                    <a:gd name="connsiteX3" fmla="*/ 468420 w 642501"/>
                    <a:gd name="connsiteY3" fmla="*/ 493663 h 1035314"/>
                    <a:gd name="connsiteX4" fmla="*/ 642425 w 642501"/>
                    <a:gd name="connsiteY4" fmla="*/ 769001 h 1035314"/>
                    <a:gd name="connsiteX5" fmla="*/ 465665 w 642501"/>
                    <a:gd name="connsiteY5" fmla="*/ 1035314 h 1035314"/>
                    <a:gd name="connsiteX0" fmla="*/ 0 w 642501"/>
                    <a:gd name="connsiteY0" fmla="*/ 277685 h 1035314"/>
                    <a:gd name="connsiteX1" fmla="*/ 330979 w 642501"/>
                    <a:gd name="connsiteY1" fmla="*/ 0 h 1035314"/>
                    <a:gd name="connsiteX2" fmla="*/ 560982 w 642501"/>
                    <a:gd name="connsiteY2" fmla="*/ 171099 h 1035314"/>
                    <a:gd name="connsiteX3" fmla="*/ 468420 w 642501"/>
                    <a:gd name="connsiteY3" fmla="*/ 493663 h 1035314"/>
                    <a:gd name="connsiteX4" fmla="*/ 642425 w 642501"/>
                    <a:gd name="connsiteY4" fmla="*/ 769001 h 1035314"/>
                    <a:gd name="connsiteX5" fmla="*/ 465665 w 642501"/>
                    <a:gd name="connsiteY5" fmla="*/ 1035314 h 1035314"/>
                    <a:gd name="connsiteX0" fmla="*/ 0 w 642501"/>
                    <a:gd name="connsiteY0" fmla="*/ 277685 h 1035314"/>
                    <a:gd name="connsiteX1" fmla="*/ 330979 w 642501"/>
                    <a:gd name="connsiteY1" fmla="*/ 0 h 1035314"/>
                    <a:gd name="connsiteX2" fmla="*/ 560982 w 642501"/>
                    <a:gd name="connsiteY2" fmla="*/ 171099 h 1035314"/>
                    <a:gd name="connsiteX3" fmla="*/ 468420 w 642501"/>
                    <a:gd name="connsiteY3" fmla="*/ 493663 h 1035314"/>
                    <a:gd name="connsiteX4" fmla="*/ 642425 w 642501"/>
                    <a:gd name="connsiteY4" fmla="*/ 769001 h 1035314"/>
                    <a:gd name="connsiteX5" fmla="*/ 465665 w 642501"/>
                    <a:gd name="connsiteY5" fmla="*/ 1035314 h 1035314"/>
                    <a:gd name="connsiteX0" fmla="*/ 0 w 642489"/>
                    <a:gd name="connsiteY0" fmla="*/ 277685 h 1035314"/>
                    <a:gd name="connsiteX1" fmla="*/ 330979 w 642489"/>
                    <a:gd name="connsiteY1" fmla="*/ 0 h 1035314"/>
                    <a:gd name="connsiteX2" fmla="*/ 560982 w 642489"/>
                    <a:gd name="connsiteY2" fmla="*/ 171099 h 1035314"/>
                    <a:gd name="connsiteX3" fmla="*/ 446386 w 642489"/>
                    <a:gd name="connsiteY3" fmla="*/ 490909 h 1035314"/>
                    <a:gd name="connsiteX4" fmla="*/ 642425 w 642489"/>
                    <a:gd name="connsiteY4" fmla="*/ 769001 h 1035314"/>
                    <a:gd name="connsiteX5" fmla="*/ 465665 w 642489"/>
                    <a:gd name="connsiteY5" fmla="*/ 1035314 h 1035314"/>
                    <a:gd name="connsiteX0" fmla="*/ 0 w 642733"/>
                    <a:gd name="connsiteY0" fmla="*/ 277685 h 1035314"/>
                    <a:gd name="connsiteX1" fmla="*/ 330979 w 642733"/>
                    <a:gd name="connsiteY1" fmla="*/ 0 h 1035314"/>
                    <a:gd name="connsiteX2" fmla="*/ 560982 w 642733"/>
                    <a:gd name="connsiteY2" fmla="*/ 171099 h 1035314"/>
                    <a:gd name="connsiteX3" fmla="*/ 446386 w 642733"/>
                    <a:gd name="connsiteY3" fmla="*/ 490909 h 1035314"/>
                    <a:gd name="connsiteX4" fmla="*/ 642425 w 642733"/>
                    <a:gd name="connsiteY4" fmla="*/ 769001 h 1035314"/>
                    <a:gd name="connsiteX5" fmla="*/ 465665 w 642733"/>
                    <a:gd name="connsiteY5" fmla="*/ 1035314 h 1035314"/>
                    <a:gd name="connsiteX0" fmla="*/ 0 w 642733"/>
                    <a:gd name="connsiteY0" fmla="*/ 277685 h 1035314"/>
                    <a:gd name="connsiteX1" fmla="*/ 330979 w 642733"/>
                    <a:gd name="connsiteY1" fmla="*/ 0 h 1035314"/>
                    <a:gd name="connsiteX2" fmla="*/ 560982 w 642733"/>
                    <a:gd name="connsiteY2" fmla="*/ 171099 h 1035314"/>
                    <a:gd name="connsiteX3" fmla="*/ 446386 w 642733"/>
                    <a:gd name="connsiteY3" fmla="*/ 490909 h 1035314"/>
                    <a:gd name="connsiteX4" fmla="*/ 642425 w 642733"/>
                    <a:gd name="connsiteY4" fmla="*/ 769001 h 1035314"/>
                    <a:gd name="connsiteX5" fmla="*/ 465665 w 642733"/>
                    <a:gd name="connsiteY5" fmla="*/ 1035314 h 1035314"/>
                    <a:gd name="connsiteX0" fmla="*/ 0 w 642564"/>
                    <a:gd name="connsiteY0" fmla="*/ 277685 h 1035314"/>
                    <a:gd name="connsiteX1" fmla="*/ 330979 w 642564"/>
                    <a:gd name="connsiteY1" fmla="*/ 0 h 1035314"/>
                    <a:gd name="connsiteX2" fmla="*/ 560982 w 642564"/>
                    <a:gd name="connsiteY2" fmla="*/ 171099 h 1035314"/>
                    <a:gd name="connsiteX3" fmla="*/ 446386 w 642564"/>
                    <a:gd name="connsiteY3" fmla="*/ 490909 h 1035314"/>
                    <a:gd name="connsiteX4" fmla="*/ 642425 w 642564"/>
                    <a:gd name="connsiteY4" fmla="*/ 769001 h 1035314"/>
                    <a:gd name="connsiteX5" fmla="*/ 465665 w 642564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77685 h 1035314"/>
                    <a:gd name="connsiteX1" fmla="*/ 330979 w 639815"/>
                    <a:gd name="connsiteY1" fmla="*/ 0 h 1035314"/>
                    <a:gd name="connsiteX2" fmla="*/ 560982 w 639815"/>
                    <a:gd name="connsiteY2" fmla="*/ 171099 h 1035314"/>
                    <a:gd name="connsiteX3" fmla="*/ 446386 w 639815"/>
                    <a:gd name="connsiteY3" fmla="*/ 490909 h 1035314"/>
                    <a:gd name="connsiteX4" fmla="*/ 639670 w 639815"/>
                    <a:gd name="connsiteY4" fmla="*/ 760738 h 1035314"/>
                    <a:gd name="connsiteX5" fmla="*/ 465665 w 639815"/>
                    <a:gd name="connsiteY5" fmla="*/ 1035314 h 1035314"/>
                    <a:gd name="connsiteX0" fmla="*/ 0 w 639815"/>
                    <a:gd name="connsiteY0" fmla="*/ 280359 h 1037988"/>
                    <a:gd name="connsiteX1" fmla="*/ 330979 w 639815"/>
                    <a:gd name="connsiteY1" fmla="*/ 2674 h 1037988"/>
                    <a:gd name="connsiteX2" fmla="*/ 560982 w 639815"/>
                    <a:gd name="connsiteY2" fmla="*/ 173773 h 1037988"/>
                    <a:gd name="connsiteX3" fmla="*/ 446386 w 639815"/>
                    <a:gd name="connsiteY3" fmla="*/ 493583 h 1037988"/>
                    <a:gd name="connsiteX4" fmla="*/ 639670 w 639815"/>
                    <a:gd name="connsiteY4" fmla="*/ 763412 h 1037988"/>
                    <a:gd name="connsiteX5" fmla="*/ 465665 w 639815"/>
                    <a:gd name="connsiteY5" fmla="*/ 1037988 h 1037988"/>
                    <a:gd name="connsiteX0" fmla="*/ 0 w 639815"/>
                    <a:gd name="connsiteY0" fmla="*/ 284735 h 1042364"/>
                    <a:gd name="connsiteX1" fmla="*/ 330979 w 639815"/>
                    <a:gd name="connsiteY1" fmla="*/ 7050 h 1042364"/>
                    <a:gd name="connsiteX2" fmla="*/ 560982 w 639815"/>
                    <a:gd name="connsiteY2" fmla="*/ 178149 h 1042364"/>
                    <a:gd name="connsiteX3" fmla="*/ 446386 w 639815"/>
                    <a:gd name="connsiteY3" fmla="*/ 497959 h 1042364"/>
                    <a:gd name="connsiteX4" fmla="*/ 639670 w 639815"/>
                    <a:gd name="connsiteY4" fmla="*/ 767788 h 1042364"/>
                    <a:gd name="connsiteX5" fmla="*/ 465665 w 639815"/>
                    <a:gd name="connsiteY5" fmla="*/ 1042364 h 1042364"/>
                    <a:gd name="connsiteX0" fmla="*/ 0 w 639815"/>
                    <a:gd name="connsiteY0" fmla="*/ 284735 h 1042364"/>
                    <a:gd name="connsiteX1" fmla="*/ 330979 w 639815"/>
                    <a:gd name="connsiteY1" fmla="*/ 7050 h 1042364"/>
                    <a:gd name="connsiteX2" fmla="*/ 560982 w 639815"/>
                    <a:gd name="connsiteY2" fmla="*/ 178149 h 1042364"/>
                    <a:gd name="connsiteX3" fmla="*/ 446386 w 639815"/>
                    <a:gd name="connsiteY3" fmla="*/ 497959 h 1042364"/>
                    <a:gd name="connsiteX4" fmla="*/ 639670 w 639815"/>
                    <a:gd name="connsiteY4" fmla="*/ 767788 h 1042364"/>
                    <a:gd name="connsiteX5" fmla="*/ 465665 w 639815"/>
                    <a:gd name="connsiteY5" fmla="*/ 1042364 h 1042364"/>
                    <a:gd name="connsiteX0" fmla="*/ 0 w 639815"/>
                    <a:gd name="connsiteY0" fmla="*/ 278763 h 1036392"/>
                    <a:gd name="connsiteX1" fmla="*/ 330979 w 639815"/>
                    <a:gd name="connsiteY1" fmla="*/ 1078 h 1036392"/>
                    <a:gd name="connsiteX2" fmla="*/ 560982 w 639815"/>
                    <a:gd name="connsiteY2" fmla="*/ 172177 h 1036392"/>
                    <a:gd name="connsiteX3" fmla="*/ 446386 w 639815"/>
                    <a:gd name="connsiteY3" fmla="*/ 491987 h 1036392"/>
                    <a:gd name="connsiteX4" fmla="*/ 639670 w 639815"/>
                    <a:gd name="connsiteY4" fmla="*/ 761816 h 1036392"/>
                    <a:gd name="connsiteX5" fmla="*/ 465665 w 639815"/>
                    <a:gd name="connsiteY5" fmla="*/ 1036392 h 1036392"/>
                    <a:gd name="connsiteX0" fmla="*/ 0 w 639815"/>
                    <a:gd name="connsiteY0" fmla="*/ 280192 h 1037821"/>
                    <a:gd name="connsiteX1" fmla="*/ 330979 w 639815"/>
                    <a:gd name="connsiteY1" fmla="*/ 2507 h 1037821"/>
                    <a:gd name="connsiteX2" fmla="*/ 560982 w 639815"/>
                    <a:gd name="connsiteY2" fmla="*/ 173606 h 1037821"/>
                    <a:gd name="connsiteX3" fmla="*/ 446386 w 639815"/>
                    <a:gd name="connsiteY3" fmla="*/ 493416 h 1037821"/>
                    <a:gd name="connsiteX4" fmla="*/ 639670 w 639815"/>
                    <a:gd name="connsiteY4" fmla="*/ 763245 h 1037821"/>
                    <a:gd name="connsiteX5" fmla="*/ 465665 w 639815"/>
                    <a:gd name="connsiteY5" fmla="*/ 1037821 h 1037821"/>
                    <a:gd name="connsiteX0" fmla="*/ 32 w 639847"/>
                    <a:gd name="connsiteY0" fmla="*/ 279537 h 1037166"/>
                    <a:gd name="connsiteX1" fmla="*/ 331011 w 639847"/>
                    <a:gd name="connsiteY1" fmla="*/ 1852 h 1037166"/>
                    <a:gd name="connsiteX2" fmla="*/ 561014 w 639847"/>
                    <a:gd name="connsiteY2" fmla="*/ 172951 h 1037166"/>
                    <a:gd name="connsiteX3" fmla="*/ 446418 w 639847"/>
                    <a:gd name="connsiteY3" fmla="*/ 492761 h 1037166"/>
                    <a:gd name="connsiteX4" fmla="*/ 639702 w 639847"/>
                    <a:gd name="connsiteY4" fmla="*/ 762590 h 1037166"/>
                    <a:gd name="connsiteX5" fmla="*/ 465697 w 639847"/>
                    <a:gd name="connsiteY5" fmla="*/ 1037166 h 1037166"/>
                    <a:gd name="connsiteX0" fmla="*/ 32 w 639847"/>
                    <a:gd name="connsiteY0" fmla="*/ 279537 h 1037166"/>
                    <a:gd name="connsiteX1" fmla="*/ 331011 w 639847"/>
                    <a:gd name="connsiteY1" fmla="*/ 1852 h 1037166"/>
                    <a:gd name="connsiteX2" fmla="*/ 561014 w 639847"/>
                    <a:gd name="connsiteY2" fmla="*/ 172951 h 1037166"/>
                    <a:gd name="connsiteX3" fmla="*/ 446418 w 639847"/>
                    <a:gd name="connsiteY3" fmla="*/ 492761 h 1037166"/>
                    <a:gd name="connsiteX4" fmla="*/ 639702 w 639847"/>
                    <a:gd name="connsiteY4" fmla="*/ 762590 h 1037166"/>
                    <a:gd name="connsiteX5" fmla="*/ 465697 w 639847"/>
                    <a:gd name="connsiteY5" fmla="*/ 1037166 h 1037166"/>
                    <a:gd name="connsiteX0" fmla="*/ 32 w 639847"/>
                    <a:gd name="connsiteY0" fmla="*/ 279537 h 1037166"/>
                    <a:gd name="connsiteX1" fmla="*/ 331011 w 639847"/>
                    <a:gd name="connsiteY1" fmla="*/ 1852 h 1037166"/>
                    <a:gd name="connsiteX2" fmla="*/ 561014 w 639847"/>
                    <a:gd name="connsiteY2" fmla="*/ 172951 h 1037166"/>
                    <a:gd name="connsiteX3" fmla="*/ 446418 w 639847"/>
                    <a:gd name="connsiteY3" fmla="*/ 492761 h 1037166"/>
                    <a:gd name="connsiteX4" fmla="*/ 639702 w 639847"/>
                    <a:gd name="connsiteY4" fmla="*/ 762590 h 1037166"/>
                    <a:gd name="connsiteX5" fmla="*/ 465697 w 639847"/>
                    <a:gd name="connsiteY5" fmla="*/ 1037166 h 1037166"/>
                    <a:gd name="connsiteX0" fmla="*/ 26 w 639841"/>
                    <a:gd name="connsiteY0" fmla="*/ 279060 h 1036689"/>
                    <a:gd name="connsiteX1" fmla="*/ 331005 w 639841"/>
                    <a:gd name="connsiteY1" fmla="*/ 1375 h 1036689"/>
                    <a:gd name="connsiteX2" fmla="*/ 561008 w 639841"/>
                    <a:gd name="connsiteY2" fmla="*/ 172474 h 1036689"/>
                    <a:gd name="connsiteX3" fmla="*/ 446412 w 639841"/>
                    <a:gd name="connsiteY3" fmla="*/ 492284 h 1036689"/>
                    <a:gd name="connsiteX4" fmla="*/ 639696 w 639841"/>
                    <a:gd name="connsiteY4" fmla="*/ 762113 h 1036689"/>
                    <a:gd name="connsiteX5" fmla="*/ 465691 w 639841"/>
                    <a:gd name="connsiteY5" fmla="*/ 1036689 h 1036689"/>
                    <a:gd name="connsiteX0" fmla="*/ 26 w 639841"/>
                    <a:gd name="connsiteY0" fmla="*/ 279103 h 1036732"/>
                    <a:gd name="connsiteX1" fmla="*/ 331005 w 639841"/>
                    <a:gd name="connsiteY1" fmla="*/ 1418 h 1036732"/>
                    <a:gd name="connsiteX2" fmla="*/ 561008 w 639841"/>
                    <a:gd name="connsiteY2" fmla="*/ 172517 h 1036732"/>
                    <a:gd name="connsiteX3" fmla="*/ 446412 w 639841"/>
                    <a:gd name="connsiteY3" fmla="*/ 492327 h 1036732"/>
                    <a:gd name="connsiteX4" fmla="*/ 639696 w 639841"/>
                    <a:gd name="connsiteY4" fmla="*/ 762156 h 1036732"/>
                    <a:gd name="connsiteX5" fmla="*/ 465691 w 639841"/>
                    <a:gd name="connsiteY5" fmla="*/ 1036732 h 1036732"/>
                    <a:gd name="connsiteX0" fmla="*/ 26 w 639841"/>
                    <a:gd name="connsiteY0" fmla="*/ 279060 h 1036689"/>
                    <a:gd name="connsiteX1" fmla="*/ 331005 w 639841"/>
                    <a:gd name="connsiteY1" fmla="*/ 1375 h 1036689"/>
                    <a:gd name="connsiteX2" fmla="*/ 561008 w 639841"/>
                    <a:gd name="connsiteY2" fmla="*/ 172474 h 1036689"/>
                    <a:gd name="connsiteX3" fmla="*/ 446412 w 639841"/>
                    <a:gd name="connsiteY3" fmla="*/ 492284 h 1036689"/>
                    <a:gd name="connsiteX4" fmla="*/ 639696 w 639841"/>
                    <a:gd name="connsiteY4" fmla="*/ 762113 h 1036689"/>
                    <a:gd name="connsiteX5" fmla="*/ 465691 w 639841"/>
                    <a:gd name="connsiteY5" fmla="*/ 1036689 h 1036689"/>
                    <a:gd name="connsiteX0" fmla="*/ 34 w 639849"/>
                    <a:gd name="connsiteY0" fmla="*/ 280063 h 1037692"/>
                    <a:gd name="connsiteX1" fmla="*/ 331013 w 639849"/>
                    <a:gd name="connsiteY1" fmla="*/ 2378 h 1037692"/>
                    <a:gd name="connsiteX2" fmla="*/ 561016 w 639849"/>
                    <a:gd name="connsiteY2" fmla="*/ 173477 h 1037692"/>
                    <a:gd name="connsiteX3" fmla="*/ 446420 w 639849"/>
                    <a:gd name="connsiteY3" fmla="*/ 493287 h 1037692"/>
                    <a:gd name="connsiteX4" fmla="*/ 639704 w 639849"/>
                    <a:gd name="connsiteY4" fmla="*/ 763116 h 1037692"/>
                    <a:gd name="connsiteX5" fmla="*/ 465699 w 639849"/>
                    <a:gd name="connsiteY5" fmla="*/ 1037692 h 1037692"/>
                    <a:gd name="connsiteX0" fmla="*/ 34 w 639849"/>
                    <a:gd name="connsiteY0" fmla="*/ 280063 h 1037692"/>
                    <a:gd name="connsiteX1" fmla="*/ 331013 w 639849"/>
                    <a:gd name="connsiteY1" fmla="*/ 2378 h 1037692"/>
                    <a:gd name="connsiteX2" fmla="*/ 561016 w 639849"/>
                    <a:gd name="connsiteY2" fmla="*/ 173477 h 1037692"/>
                    <a:gd name="connsiteX3" fmla="*/ 446420 w 639849"/>
                    <a:gd name="connsiteY3" fmla="*/ 493287 h 1037692"/>
                    <a:gd name="connsiteX4" fmla="*/ 639704 w 639849"/>
                    <a:gd name="connsiteY4" fmla="*/ 763116 h 1037692"/>
                    <a:gd name="connsiteX5" fmla="*/ 465699 w 639849"/>
                    <a:gd name="connsiteY5" fmla="*/ 1037692 h 1037692"/>
                    <a:gd name="connsiteX0" fmla="*/ 34 w 639849"/>
                    <a:gd name="connsiteY0" fmla="*/ 280063 h 1037692"/>
                    <a:gd name="connsiteX1" fmla="*/ 331013 w 639849"/>
                    <a:gd name="connsiteY1" fmla="*/ 2378 h 1037692"/>
                    <a:gd name="connsiteX2" fmla="*/ 561016 w 639849"/>
                    <a:gd name="connsiteY2" fmla="*/ 173477 h 1037692"/>
                    <a:gd name="connsiteX3" fmla="*/ 446420 w 639849"/>
                    <a:gd name="connsiteY3" fmla="*/ 493287 h 1037692"/>
                    <a:gd name="connsiteX4" fmla="*/ 639704 w 639849"/>
                    <a:gd name="connsiteY4" fmla="*/ 763116 h 1037692"/>
                    <a:gd name="connsiteX5" fmla="*/ 465699 w 639849"/>
                    <a:gd name="connsiteY5" fmla="*/ 1037692 h 1037692"/>
                    <a:gd name="connsiteX0" fmla="*/ 34 w 639849"/>
                    <a:gd name="connsiteY0" fmla="*/ 280063 h 1037692"/>
                    <a:gd name="connsiteX1" fmla="*/ 331013 w 639849"/>
                    <a:gd name="connsiteY1" fmla="*/ 2378 h 1037692"/>
                    <a:gd name="connsiteX2" fmla="*/ 561016 w 639849"/>
                    <a:gd name="connsiteY2" fmla="*/ 173477 h 1037692"/>
                    <a:gd name="connsiteX3" fmla="*/ 446420 w 639849"/>
                    <a:gd name="connsiteY3" fmla="*/ 493287 h 1037692"/>
                    <a:gd name="connsiteX4" fmla="*/ 639704 w 639849"/>
                    <a:gd name="connsiteY4" fmla="*/ 763116 h 1037692"/>
                    <a:gd name="connsiteX5" fmla="*/ 465699 w 639849"/>
                    <a:gd name="connsiteY5" fmla="*/ 1037692 h 1037692"/>
                    <a:gd name="connsiteX0" fmla="*/ 40 w 620576"/>
                    <a:gd name="connsiteY0" fmla="*/ 296331 h 1037435"/>
                    <a:gd name="connsiteX1" fmla="*/ 311740 w 620576"/>
                    <a:gd name="connsiteY1" fmla="*/ 2121 h 1037435"/>
                    <a:gd name="connsiteX2" fmla="*/ 541743 w 620576"/>
                    <a:gd name="connsiteY2" fmla="*/ 173220 h 1037435"/>
                    <a:gd name="connsiteX3" fmla="*/ 427147 w 620576"/>
                    <a:gd name="connsiteY3" fmla="*/ 493030 h 1037435"/>
                    <a:gd name="connsiteX4" fmla="*/ 620431 w 620576"/>
                    <a:gd name="connsiteY4" fmla="*/ 762859 h 1037435"/>
                    <a:gd name="connsiteX5" fmla="*/ 446426 w 620576"/>
                    <a:gd name="connsiteY5" fmla="*/ 1037435 h 1037435"/>
                    <a:gd name="connsiteX0" fmla="*/ 5008 w 625544"/>
                    <a:gd name="connsiteY0" fmla="*/ 297012 h 1038116"/>
                    <a:gd name="connsiteX1" fmla="*/ 316708 w 625544"/>
                    <a:gd name="connsiteY1" fmla="*/ 2802 h 1038116"/>
                    <a:gd name="connsiteX2" fmla="*/ 546711 w 625544"/>
                    <a:gd name="connsiteY2" fmla="*/ 173901 h 1038116"/>
                    <a:gd name="connsiteX3" fmla="*/ 432115 w 625544"/>
                    <a:gd name="connsiteY3" fmla="*/ 493711 h 1038116"/>
                    <a:gd name="connsiteX4" fmla="*/ 625399 w 625544"/>
                    <a:gd name="connsiteY4" fmla="*/ 763540 h 1038116"/>
                    <a:gd name="connsiteX5" fmla="*/ 451394 w 625544"/>
                    <a:gd name="connsiteY5" fmla="*/ 1038116 h 1038116"/>
                    <a:gd name="connsiteX0" fmla="*/ 5008 w 625544"/>
                    <a:gd name="connsiteY0" fmla="*/ 299704 h 1040808"/>
                    <a:gd name="connsiteX1" fmla="*/ 316708 w 625544"/>
                    <a:gd name="connsiteY1" fmla="*/ 2739 h 1040808"/>
                    <a:gd name="connsiteX2" fmla="*/ 546711 w 625544"/>
                    <a:gd name="connsiteY2" fmla="*/ 176593 h 1040808"/>
                    <a:gd name="connsiteX3" fmla="*/ 432115 w 625544"/>
                    <a:gd name="connsiteY3" fmla="*/ 496403 h 1040808"/>
                    <a:gd name="connsiteX4" fmla="*/ 625399 w 625544"/>
                    <a:gd name="connsiteY4" fmla="*/ 766232 h 1040808"/>
                    <a:gd name="connsiteX5" fmla="*/ 451394 w 625544"/>
                    <a:gd name="connsiteY5" fmla="*/ 1040808 h 1040808"/>
                    <a:gd name="connsiteX0" fmla="*/ 4206 w 624742"/>
                    <a:gd name="connsiteY0" fmla="*/ 298093 h 1039197"/>
                    <a:gd name="connsiteX1" fmla="*/ 315906 w 624742"/>
                    <a:gd name="connsiteY1" fmla="*/ 1128 h 1039197"/>
                    <a:gd name="connsiteX2" fmla="*/ 545909 w 624742"/>
                    <a:gd name="connsiteY2" fmla="*/ 174982 h 1039197"/>
                    <a:gd name="connsiteX3" fmla="*/ 431313 w 624742"/>
                    <a:gd name="connsiteY3" fmla="*/ 494792 h 1039197"/>
                    <a:gd name="connsiteX4" fmla="*/ 624597 w 624742"/>
                    <a:gd name="connsiteY4" fmla="*/ 764621 h 1039197"/>
                    <a:gd name="connsiteX5" fmla="*/ 450592 w 624742"/>
                    <a:gd name="connsiteY5" fmla="*/ 1039197 h 1039197"/>
                    <a:gd name="connsiteX0" fmla="*/ 4206 w 624742"/>
                    <a:gd name="connsiteY0" fmla="*/ 298093 h 1039197"/>
                    <a:gd name="connsiteX1" fmla="*/ 315906 w 624742"/>
                    <a:gd name="connsiteY1" fmla="*/ 1128 h 1039197"/>
                    <a:gd name="connsiteX2" fmla="*/ 545909 w 624742"/>
                    <a:gd name="connsiteY2" fmla="*/ 174982 h 1039197"/>
                    <a:gd name="connsiteX3" fmla="*/ 431313 w 624742"/>
                    <a:gd name="connsiteY3" fmla="*/ 494792 h 1039197"/>
                    <a:gd name="connsiteX4" fmla="*/ 624597 w 624742"/>
                    <a:gd name="connsiteY4" fmla="*/ 764621 h 1039197"/>
                    <a:gd name="connsiteX5" fmla="*/ 450592 w 624742"/>
                    <a:gd name="connsiteY5" fmla="*/ 1039197 h 1039197"/>
                    <a:gd name="connsiteX0" fmla="*/ 4206 w 625023"/>
                    <a:gd name="connsiteY0" fmla="*/ 298093 h 1039197"/>
                    <a:gd name="connsiteX1" fmla="*/ 315906 w 625023"/>
                    <a:gd name="connsiteY1" fmla="*/ 1128 h 1039197"/>
                    <a:gd name="connsiteX2" fmla="*/ 545909 w 625023"/>
                    <a:gd name="connsiteY2" fmla="*/ 174982 h 1039197"/>
                    <a:gd name="connsiteX3" fmla="*/ 431313 w 625023"/>
                    <a:gd name="connsiteY3" fmla="*/ 494792 h 1039197"/>
                    <a:gd name="connsiteX4" fmla="*/ 624597 w 625023"/>
                    <a:gd name="connsiteY4" fmla="*/ 764621 h 1039197"/>
                    <a:gd name="connsiteX5" fmla="*/ 450592 w 625023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50592 w 641467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50592 w 641467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25804 w 641467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17542 w 641467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17542 w 641467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17542 w 641467"/>
                    <a:gd name="connsiteY5" fmla="*/ 1039197 h 1039197"/>
                    <a:gd name="connsiteX0" fmla="*/ 4206 w 641467"/>
                    <a:gd name="connsiteY0" fmla="*/ 298093 h 1039197"/>
                    <a:gd name="connsiteX1" fmla="*/ 315906 w 641467"/>
                    <a:gd name="connsiteY1" fmla="*/ 1128 h 1039197"/>
                    <a:gd name="connsiteX2" fmla="*/ 545909 w 641467"/>
                    <a:gd name="connsiteY2" fmla="*/ 174982 h 1039197"/>
                    <a:gd name="connsiteX3" fmla="*/ 431313 w 641467"/>
                    <a:gd name="connsiteY3" fmla="*/ 494792 h 1039197"/>
                    <a:gd name="connsiteX4" fmla="*/ 641122 w 641467"/>
                    <a:gd name="connsiteY4" fmla="*/ 764621 h 1039197"/>
                    <a:gd name="connsiteX5" fmla="*/ 417542 w 641467"/>
                    <a:gd name="connsiteY5" fmla="*/ 1039197 h 1039197"/>
                    <a:gd name="connsiteX0" fmla="*/ 4206 w 641503"/>
                    <a:gd name="connsiteY0" fmla="*/ 298093 h 1039197"/>
                    <a:gd name="connsiteX1" fmla="*/ 315906 w 641503"/>
                    <a:gd name="connsiteY1" fmla="*/ 1128 h 1039197"/>
                    <a:gd name="connsiteX2" fmla="*/ 545909 w 641503"/>
                    <a:gd name="connsiteY2" fmla="*/ 174982 h 1039197"/>
                    <a:gd name="connsiteX3" fmla="*/ 431313 w 641503"/>
                    <a:gd name="connsiteY3" fmla="*/ 494792 h 1039197"/>
                    <a:gd name="connsiteX4" fmla="*/ 641122 w 641503"/>
                    <a:gd name="connsiteY4" fmla="*/ 764621 h 1039197"/>
                    <a:gd name="connsiteX5" fmla="*/ 417542 w 641503"/>
                    <a:gd name="connsiteY5" fmla="*/ 1039197 h 1039197"/>
                    <a:gd name="connsiteX0" fmla="*/ 4206 w 641503"/>
                    <a:gd name="connsiteY0" fmla="*/ 298093 h 1039197"/>
                    <a:gd name="connsiteX1" fmla="*/ 315906 w 641503"/>
                    <a:gd name="connsiteY1" fmla="*/ 1128 h 1039197"/>
                    <a:gd name="connsiteX2" fmla="*/ 545909 w 641503"/>
                    <a:gd name="connsiteY2" fmla="*/ 174982 h 1039197"/>
                    <a:gd name="connsiteX3" fmla="*/ 431313 w 641503"/>
                    <a:gd name="connsiteY3" fmla="*/ 494792 h 1039197"/>
                    <a:gd name="connsiteX4" fmla="*/ 641122 w 641503"/>
                    <a:gd name="connsiteY4" fmla="*/ 764621 h 1039197"/>
                    <a:gd name="connsiteX5" fmla="*/ 417542 w 641503"/>
                    <a:gd name="connsiteY5" fmla="*/ 1039197 h 1039197"/>
                    <a:gd name="connsiteX0" fmla="*/ 4206 w 641503"/>
                    <a:gd name="connsiteY0" fmla="*/ 298093 h 1039197"/>
                    <a:gd name="connsiteX1" fmla="*/ 315906 w 641503"/>
                    <a:gd name="connsiteY1" fmla="*/ 1128 h 1039197"/>
                    <a:gd name="connsiteX2" fmla="*/ 545909 w 641503"/>
                    <a:gd name="connsiteY2" fmla="*/ 174982 h 1039197"/>
                    <a:gd name="connsiteX3" fmla="*/ 431313 w 641503"/>
                    <a:gd name="connsiteY3" fmla="*/ 494792 h 1039197"/>
                    <a:gd name="connsiteX4" fmla="*/ 641122 w 641503"/>
                    <a:gd name="connsiteY4" fmla="*/ 764621 h 1039197"/>
                    <a:gd name="connsiteX5" fmla="*/ 399268 w 641503"/>
                    <a:gd name="connsiteY5" fmla="*/ 1039197 h 1039197"/>
                    <a:gd name="connsiteX0" fmla="*/ 4206 w 641503"/>
                    <a:gd name="connsiteY0" fmla="*/ 298093 h 1039197"/>
                    <a:gd name="connsiteX1" fmla="*/ 315906 w 641503"/>
                    <a:gd name="connsiteY1" fmla="*/ 1128 h 1039197"/>
                    <a:gd name="connsiteX2" fmla="*/ 545909 w 641503"/>
                    <a:gd name="connsiteY2" fmla="*/ 174982 h 1039197"/>
                    <a:gd name="connsiteX3" fmla="*/ 431313 w 641503"/>
                    <a:gd name="connsiteY3" fmla="*/ 494792 h 1039197"/>
                    <a:gd name="connsiteX4" fmla="*/ 641122 w 641503"/>
                    <a:gd name="connsiteY4" fmla="*/ 764621 h 1039197"/>
                    <a:gd name="connsiteX5" fmla="*/ 399268 w 641503"/>
                    <a:gd name="connsiteY5" fmla="*/ 1039197 h 1039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1503" h="1039197">
                      <a:moveTo>
                        <a:pt x="4206" y="298093"/>
                      </a:moveTo>
                      <a:cubicBezTo>
                        <a:pt x="-31441" y="73328"/>
                        <a:pt x="167021" y="-10969"/>
                        <a:pt x="315906" y="1128"/>
                      </a:cubicBezTo>
                      <a:cubicBezTo>
                        <a:pt x="428380" y="8585"/>
                        <a:pt x="527080" y="95916"/>
                        <a:pt x="545909" y="174982"/>
                      </a:cubicBezTo>
                      <a:cubicBezTo>
                        <a:pt x="579319" y="262305"/>
                        <a:pt x="557648" y="418486"/>
                        <a:pt x="431313" y="494792"/>
                      </a:cubicBezTo>
                      <a:cubicBezTo>
                        <a:pt x="576532" y="548013"/>
                        <a:pt x="647384" y="650808"/>
                        <a:pt x="641122" y="764621"/>
                      </a:cubicBezTo>
                      <a:cubicBezTo>
                        <a:pt x="633615" y="919493"/>
                        <a:pt x="546235" y="1010014"/>
                        <a:pt x="399268" y="1039197"/>
                      </a:cubicBezTo>
                    </a:path>
                  </a:pathLst>
                </a:cu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5" name="자유형: 도형 70">
                  <a:extLst>
                    <a:ext uri="{FF2B5EF4-FFF2-40B4-BE49-F238E27FC236}">
                      <a16:creationId xmlns:a16="http://schemas.microsoft.com/office/drawing/2014/main" id="{FD361603-4BC3-41FC-8EFB-CB8126DBDF07}"/>
                    </a:ext>
                  </a:extLst>
                </p:cNvPr>
                <p:cNvSpPr/>
                <p:nvPr/>
              </p:nvSpPr>
              <p:spPr>
                <a:xfrm>
                  <a:off x="6153240" y="3948272"/>
                  <a:ext cx="785355" cy="780891"/>
                </a:xfrm>
                <a:custGeom>
                  <a:avLst/>
                  <a:gdLst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25244 w 970498"/>
                    <a:gd name="connsiteY6" fmla="*/ 384272 h 925619"/>
                    <a:gd name="connsiteX7" fmla="*/ 415126 w 970498"/>
                    <a:gd name="connsiteY7" fmla="*/ 56659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25244 w 970498"/>
                    <a:gd name="connsiteY6" fmla="*/ 384272 h 925619"/>
                    <a:gd name="connsiteX7" fmla="*/ 415126 w 970498"/>
                    <a:gd name="connsiteY7" fmla="*/ 56659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25244 w 970498"/>
                    <a:gd name="connsiteY6" fmla="*/ 384272 h 925619"/>
                    <a:gd name="connsiteX7" fmla="*/ 415126 w 970498"/>
                    <a:gd name="connsiteY7" fmla="*/ 56659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41769 w 970498"/>
                    <a:gd name="connsiteY6" fmla="*/ 395289 h 925619"/>
                    <a:gd name="connsiteX7" fmla="*/ 415126 w 970498"/>
                    <a:gd name="connsiteY7" fmla="*/ 56659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41769 w 970498"/>
                    <a:gd name="connsiteY6" fmla="*/ 395289 h 925619"/>
                    <a:gd name="connsiteX7" fmla="*/ 415126 w 970498"/>
                    <a:gd name="connsiteY7" fmla="*/ 56659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41769 w 970498"/>
                    <a:gd name="connsiteY6" fmla="*/ 395289 h 925619"/>
                    <a:gd name="connsiteX7" fmla="*/ 415126 w 970498"/>
                    <a:gd name="connsiteY7" fmla="*/ 56659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41769 w 970498"/>
                    <a:gd name="connsiteY6" fmla="*/ 395289 h 925619"/>
                    <a:gd name="connsiteX7" fmla="*/ 379321 w 970498"/>
                    <a:gd name="connsiteY7" fmla="*/ 599641 h 925619"/>
                    <a:gd name="connsiteX0" fmla="*/ 283295 w 970498"/>
                    <a:gd name="connsiteY0" fmla="*/ 213173 h 925619"/>
                    <a:gd name="connsiteX1" fmla="*/ 471224 w 970498"/>
                    <a:gd name="connsiteY1" fmla="*/ 0 h 925619"/>
                    <a:gd name="connsiteX2" fmla="*/ 611469 w 970498"/>
                    <a:gd name="connsiteY2" fmla="*/ 311345 h 925619"/>
                    <a:gd name="connsiteX3" fmla="*/ 970498 w 970498"/>
                    <a:gd name="connsiteY3" fmla="*/ 535737 h 925619"/>
                    <a:gd name="connsiteX4" fmla="*/ 538542 w 970498"/>
                    <a:gd name="connsiteY4" fmla="*/ 925619 h 925619"/>
                    <a:gd name="connsiteX5" fmla="*/ 0 w 970498"/>
                    <a:gd name="connsiteY5" fmla="*/ 852692 h 925619"/>
                    <a:gd name="connsiteX6" fmla="*/ 41769 w 970498"/>
                    <a:gd name="connsiteY6" fmla="*/ 395289 h 925619"/>
                    <a:gd name="connsiteX7" fmla="*/ 379321 w 970498"/>
                    <a:gd name="connsiteY7" fmla="*/ 599641 h 925619"/>
                    <a:gd name="connsiteX0" fmla="*/ 344345 w 1031548"/>
                    <a:gd name="connsiteY0" fmla="*/ 213173 h 925619"/>
                    <a:gd name="connsiteX1" fmla="*/ 532274 w 1031548"/>
                    <a:gd name="connsiteY1" fmla="*/ 0 h 925619"/>
                    <a:gd name="connsiteX2" fmla="*/ 672519 w 1031548"/>
                    <a:gd name="connsiteY2" fmla="*/ 311345 h 925619"/>
                    <a:gd name="connsiteX3" fmla="*/ 1031548 w 1031548"/>
                    <a:gd name="connsiteY3" fmla="*/ 535737 h 925619"/>
                    <a:gd name="connsiteX4" fmla="*/ 599592 w 1031548"/>
                    <a:gd name="connsiteY4" fmla="*/ 925619 h 925619"/>
                    <a:gd name="connsiteX5" fmla="*/ 61050 w 1031548"/>
                    <a:gd name="connsiteY5" fmla="*/ 852692 h 925619"/>
                    <a:gd name="connsiteX6" fmla="*/ 102819 w 1031548"/>
                    <a:gd name="connsiteY6" fmla="*/ 395289 h 925619"/>
                    <a:gd name="connsiteX7" fmla="*/ 440371 w 1031548"/>
                    <a:gd name="connsiteY7" fmla="*/ 599641 h 925619"/>
                    <a:gd name="connsiteX0" fmla="*/ 344345 w 1031548"/>
                    <a:gd name="connsiteY0" fmla="*/ 213173 h 925619"/>
                    <a:gd name="connsiteX1" fmla="*/ 532274 w 1031548"/>
                    <a:gd name="connsiteY1" fmla="*/ 0 h 925619"/>
                    <a:gd name="connsiteX2" fmla="*/ 672519 w 1031548"/>
                    <a:gd name="connsiteY2" fmla="*/ 311345 h 925619"/>
                    <a:gd name="connsiteX3" fmla="*/ 1031548 w 1031548"/>
                    <a:gd name="connsiteY3" fmla="*/ 535737 h 925619"/>
                    <a:gd name="connsiteX4" fmla="*/ 599592 w 1031548"/>
                    <a:gd name="connsiteY4" fmla="*/ 925619 h 925619"/>
                    <a:gd name="connsiteX5" fmla="*/ 61050 w 1031548"/>
                    <a:gd name="connsiteY5" fmla="*/ 852692 h 925619"/>
                    <a:gd name="connsiteX6" fmla="*/ 102819 w 1031548"/>
                    <a:gd name="connsiteY6" fmla="*/ 395289 h 925619"/>
                    <a:gd name="connsiteX7" fmla="*/ 440371 w 1031548"/>
                    <a:gd name="connsiteY7" fmla="*/ 599641 h 925619"/>
                    <a:gd name="connsiteX0" fmla="*/ 347877 w 1035080"/>
                    <a:gd name="connsiteY0" fmla="*/ 213173 h 925619"/>
                    <a:gd name="connsiteX1" fmla="*/ 535806 w 1035080"/>
                    <a:gd name="connsiteY1" fmla="*/ 0 h 925619"/>
                    <a:gd name="connsiteX2" fmla="*/ 676051 w 1035080"/>
                    <a:gd name="connsiteY2" fmla="*/ 311345 h 925619"/>
                    <a:gd name="connsiteX3" fmla="*/ 1035080 w 1035080"/>
                    <a:gd name="connsiteY3" fmla="*/ 535737 h 925619"/>
                    <a:gd name="connsiteX4" fmla="*/ 603124 w 1035080"/>
                    <a:gd name="connsiteY4" fmla="*/ 925619 h 925619"/>
                    <a:gd name="connsiteX5" fmla="*/ 53565 w 1035080"/>
                    <a:gd name="connsiteY5" fmla="*/ 871971 h 925619"/>
                    <a:gd name="connsiteX6" fmla="*/ 106351 w 1035080"/>
                    <a:gd name="connsiteY6" fmla="*/ 395289 h 925619"/>
                    <a:gd name="connsiteX7" fmla="*/ 443903 w 1035080"/>
                    <a:gd name="connsiteY7" fmla="*/ 599641 h 925619"/>
                    <a:gd name="connsiteX0" fmla="*/ 375671 w 1062874"/>
                    <a:gd name="connsiteY0" fmla="*/ 213173 h 925619"/>
                    <a:gd name="connsiteX1" fmla="*/ 563600 w 1062874"/>
                    <a:gd name="connsiteY1" fmla="*/ 0 h 925619"/>
                    <a:gd name="connsiteX2" fmla="*/ 703845 w 1062874"/>
                    <a:gd name="connsiteY2" fmla="*/ 311345 h 925619"/>
                    <a:gd name="connsiteX3" fmla="*/ 1062874 w 1062874"/>
                    <a:gd name="connsiteY3" fmla="*/ 535737 h 925619"/>
                    <a:gd name="connsiteX4" fmla="*/ 630918 w 1062874"/>
                    <a:gd name="connsiteY4" fmla="*/ 925619 h 925619"/>
                    <a:gd name="connsiteX5" fmla="*/ 81359 w 1062874"/>
                    <a:gd name="connsiteY5" fmla="*/ 871971 h 925619"/>
                    <a:gd name="connsiteX6" fmla="*/ 134145 w 1062874"/>
                    <a:gd name="connsiteY6" fmla="*/ 395289 h 925619"/>
                    <a:gd name="connsiteX7" fmla="*/ 471697 w 1062874"/>
                    <a:gd name="connsiteY7" fmla="*/ 599641 h 925619"/>
                    <a:gd name="connsiteX0" fmla="*/ 375671 w 1062874"/>
                    <a:gd name="connsiteY0" fmla="*/ 213173 h 973239"/>
                    <a:gd name="connsiteX1" fmla="*/ 563600 w 1062874"/>
                    <a:gd name="connsiteY1" fmla="*/ 0 h 973239"/>
                    <a:gd name="connsiteX2" fmla="*/ 703845 w 1062874"/>
                    <a:gd name="connsiteY2" fmla="*/ 311345 h 973239"/>
                    <a:gd name="connsiteX3" fmla="*/ 1062874 w 1062874"/>
                    <a:gd name="connsiteY3" fmla="*/ 535737 h 973239"/>
                    <a:gd name="connsiteX4" fmla="*/ 630918 w 1062874"/>
                    <a:gd name="connsiteY4" fmla="*/ 925619 h 973239"/>
                    <a:gd name="connsiteX5" fmla="*/ 81359 w 1062874"/>
                    <a:gd name="connsiteY5" fmla="*/ 871971 h 973239"/>
                    <a:gd name="connsiteX6" fmla="*/ 134145 w 1062874"/>
                    <a:gd name="connsiteY6" fmla="*/ 395289 h 973239"/>
                    <a:gd name="connsiteX7" fmla="*/ 471697 w 1062874"/>
                    <a:gd name="connsiteY7" fmla="*/ 599641 h 973239"/>
                    <a:gd name="connsiteX0" fmla="*/ 375671 w 1062874"/>
                    <a:gd name="connsiteY0" fmla="*/ 213173 h 973239"/>
                    <a:gd name="connsiteX1" fmla="*/ 563600 w 1062874"/>
                    <a:gd name="connsiteY1" fmla="*/ 0 h 973239"/>
                    <a:gd name="connsiteX2" fmla="*/ 703845 w 1062874"/>
                    <a:gd name="connsiteY2" fmla="*/ 311345 h 973239"/>
                    <a:gd name="connsiteX3" fmla="*/ 1062874 w 1062874"/>
                    <a:gd name="connsiteY3" fmla="*/ 535737 h 973239"/>
                    <a:gd name="connsiteX4" fmla="*/ 606130 w 1062874"/>
                    <a:gd name="connsiteY4" fmla="*/ 925619 h 973239"/>
                    <a:gd name="connsiteX5" fmla="*/ 81359 w 1062874"/>
                    <a:gd name="connsiteY5" fmla="*/ 871971 h 973239"/>
                    <a:gd name="connsiteX6" fmla="*/ 134145 w 1062874"/>
                    <a:gd name="connsiteY6" fmla="*/ 395289 h 973239"/>
                    <a:gd name="connsiteX7" fmla="*/ 471697 w 1062874"/>
                    <a:gd name="connsiteY7" fmla="*/ 599641 h 973239"/>
                    <a:gd name="connsiteX0" fmla="*/ 375671 w 1062874"/>
                    <a:gd name="connsiteY0" fmla="*/ 213173 h 979036"/>
                    <a:gd name="connsiteX1" fmla="*/ 563600 w 1062874"/>
                    <a:gd name="connsiteY1" fmla="*/ 0 h 979036"/>
                    <a:gd name="connsiteX2" fmla="*/ 703845 w 1062874"/>
                    <a:gd name="connsiteY2" fmla="*/ 311345 h 979036"/>
                    <a:gd name="connsiteX3" fmla="*/ 1062874 w 1062874"/>
                    <a:gd name="connsiteY3" fmla="*/ 535737 h 979036"/>
                    <a:gd name="connsiteX4" fmla="*/ 597867 w 1062874"/>
                    <a:gd name="connsiteY4" fmla="*/ 942144 h 979036"/>
                    <a:gd name="connsiteX5" fmla="*/ 81359 w 1062874"/>
                    <a:gd name="connsiteY5" fmla="*/ 871971 h 979036"/>
                    <a:gd name="connsiteX6" fmla="*/ 134145 w 1062874"/>
                    <a:gd name="connsiteY6" fmla="*/ 395289 h 979036"/>
                    <a:gd name="connsiteX7" fmla="*/ 471697 w 1062874"/>
                    <a:gd name="connsiteY7" fmla="*/ 599641 h 979036"/>
                    <a:gd name="connsiteX0" fmla="*/ 375671 w 1062874"/>
                    <a:gd name="connsiteY0" fmla="*/ 213173 h 1049379"/>
                    <a:gd name="connsiteX1" fmla="*/ 563600 w 1062874"/>
                    <a:gd name="connsiteY1" fmla="*/ 0 h 1049379"/>
                    <a:gd name="connsiteX2" fmla="*/ 703845 w 1062874"/>
                    <a:gd name="connsiteY2" fmla="*/ 311345 h 1049379"/>
                    <a:gd name="connsiteX3" fmla="*/ 1062874 w 1062874"/>
                    <a:gd name="connsiteY3" fmla="*/ 535737 h 1049379"/>
                    <a:gd name="connsiteX4" fmla="*/ 597867 w 1062874"/>
                    <a:gd name="connsiteY4" fmla="*/ 942144 h 1049379"/>
                    <a:gd name="connsiteX5" fmla="*/ 81359 w 1062874"/>
                    <a:gd name="connsiteY5" fmla="*/ 871971 h 1049379"/>
                    <a:gd name="connsiteX6" fmla="*/ 134145 w 1062874"/>
                    <a:gd name="connsiteY6" fmla="*/ 395289 h 1049379"/>
                    <a:gd name="connsiteX7" fmla="*/ 471697 w 1062874"/>
                    <a:gd name="connsiteY7" fmla="*/ 599641 h 1049379"/>
                    <a:gd name="connsiteX0" fmla="*/ 375671 w 1062874"/>
                    <a:gd name="connsiteY0" fmla="*/ 213173 h 1049379"/>
                    <a:gd name="connsiteX1" fmla="*/ 563600 w 1062874"/>
                    <a:gd name="connsiteY1" fmla="*/ 0 h 1049379"/>
                    <a:gd name="connsiteX2" fmla="*/ 703845 w 1062874"/>
                    <a:gd name="connsiteY2" fmla="*/ 311345 h 1049379"/>
                    <a:gd name="connsiteX3" fmla="*/ 1062874 w 1062874"/>
                    <a:gd name="connsiteY3" fmla="*/ 535737 h 1049379"/>
                    <a:gd name="connsiteX4" fmla="*/ 597867 w 1062874"/>
                    <a:gd name="connsiteY4" fmla="*/ 942144 h 1049379"/>
                    <a:gd name="connsiteX5" fmla="*/ 81359 w 1062874"/>
                    <a:gd name="connsiteY5" fmla="*/ 871971 h 1049379"/>
                    <a:gd name="connsiteX6" fmla="*/ 134145 w 1062874"/>
                    <a:gd name="connsiteY6" fmla="*/ 395289 h 1049379"/>
                    <a:gd name="connsiteX7" fmla="*/ 471697 w 1062874"/>
                    <a:gd name="connsiteY7" fmla="*/ 599641 h 1049379"/>
                    <a:gd name="connsiteX0" fmla="*/ 375671 w 1062874"/>
                    <a:gd name="connsiteY0" fmla="*/ 213173 h 1049379"/>
                    <a:gd name="connsiteX1" fmla="*/ 563600 w 1062874"/>
                    <a:gd name="connsiteY1" fmla="*/ 0 h 1049379"/>
                    <a:gd name="connsiteX2" fmla="*/ 703845 w 1062874"/>
                    <a:gd name="connsiteY2" fmla="*/ 311345 h 1049379"/>
                    <a:gd name="connsiteX3" fmla="*/ 1062874 w 1062874"/>
                    <a:gd name="connsiteY3" fmla="*/ 535737 h 1049379"/>
                    <a:gd name="connsiteX4" fmla="*/ 597867 w 1062874"/>
                    <a:gd name="connsiteY4" fmla="*/ 942144 h 1049379"/>
                    <a:gd name="connsiteX5" fmla="*/ 81359 w 1062874"/>
                    <a:gd name="connsiteY5" fmla="*/ 871971 h 1049379"/>
                    <a:gd name="connsiteX6" fmla="*/ 134145 w 1062874"/>
                    <a:gd name="connsiteY6" fmla="*/ 395289 h 1049379"/>
                    <a:gd name="connsiteX7" fmla="*/ 471697 w 1062874"/>
                    <a:gd name="connsiteY7" fmla="*/ 599641 h 1049379"/>
                    <a:gd name="connsiteX0" fmla="*/ 375671 w 1062874"/>
                    <a:gd name="connsiteY0" fmla="*/ 213173 h 1033999"/>
                    <a:gd name="connsiteX1" fmla="*/ 563600 w 1062874"/>
                    <a:gd name="connsiteY1" fmla="*/ 0 h 1033999"/>
                    <a:gd name="connsiteX2" fmla="*/ 703845 w 1062874"/>
                    <a:gd name="connsiteY2" fmla="*/ 311345 h 1033999"/>
                    <a:gd name="connsiteX3" fmla="*/ 1062874 w 1062874"/>
                    <a:gd name="connsiteY3" fmla="*/ 535737 h 1033999"/>
                    <a:gd name="connsiteX4" fmla="*/ 597867 w 1062874"/>
                    <a:gd name="connsiteY4" fmla="*/ 942144 h 1033999"/>
                    <a:gd name="connsiteX5" fmla="*/ 81359 w 1062874"/>
                    <a:gd name="connsiteY5" fmla="*/ 871971 h 1033999"/>
                    <a:gd name="connsiteX6" fmla="*/ 134145 w 1062874"/>
                    <a:gd name="connsiteY6" fmla="*/ 395289 h 1033999"/>
                    <a:gd name="connsiteX7" fmla="*/ 471697 w 1062874"/>
                    <a:gd name="connsiteY7" fmla="*/ 599641 h 1033999"/>
                    <a:gd name="connsiteX0" fmla="*/ 363975 w 1051178"/>
                    <a:gd name="connsiteY0" fmla="*/ 213173 h 1033999"/>
                    <a:gd name="connsiteX1" fmla="*/ 551904 w 1051178"/>
                    <a:gd name="connsiteY1" fmla="*/ 0 h 1033999"/>
                    <a:gd name="connsiteX2" fmla="*/ 692149 w 1051178"/>
                    <a:gd name="connsiteY2" fmla="*/ 311345 h 1033999"/>
                    <a:gd name="connsiteX3" fmla="*/ 1051178 w 1051178"/>
                    <a:gd name="connsiteY3" fmla="*/ 535737 h 1033999"/>
                    <a:gd name="connsiteX4" fmla="*/ 586171 w 1051178"/>
                    <a:gd name="connsiteY4" fmla="*/ 942144 h 1033999"/>
                    <a:gd name="connsiteX5" fmla="*/ 69663 w 1051178"/>
                    <a:gd name="connsiteY5" fmla="*/ 871971 h 1033999"/>
                    <a:gd name="connsiteX6" fmla="*/ 122449 w 1051178"/>
                    <a:gd name="connsiteY6" fmla="*/ 395289 h 1033999"/>
                    <a:gd name="connsiteX7" fmla="*/ 460001 w 1051178"/>
                    <a:gd name="connsiteY7" fmla="*/ 599641 h 1033999"/>
                    <a:gd name="connsiteX0" fmla="*/ 363975 w 1051178"/>
                    <a:gd name="connsiteY0" fmla="*/ 213173 h 1030327"/>
                    <a:gd name="connsiteX1" fmla="*/ 551904 w 1051178"/>
                    <a:gd name="connsiteY1" fmla="*/ 0 h 1030327"/>
                    <a:gd name="connsiteX2" fmla="*/ 692149 w 1051178"/>
                    <a:gd name="connsiteY2" fmla="*/ 311345 h 1030327"/>
                    <a:gd name="connsiteX3" fmla="*/ 1051178 w 1051178"/>
                    <a:gd name="connsiteY3" fmla="*/ 535737 h 1030327"/>
                    <a:gd name="connsiteX4" fmla="*/ 613713 w 1051178"/>
                    <a:gd name="connsiteY4" fmla="*/ 936636 h 1030327"/>
                    <a:gd name="connsiteX5" fmla="*/ 69663 w 1051178"/>
                    <a:gd name="connsiteY5" fmla="*/ 871971 h 1030327"/>
                    <a:gd name="connsiteX6" fmla="*/ 122449 w 1051178"/>
                    <a:gd name="connsiteY6" fmla="*/ 395289 h 1030327"/>
                    <a:gd name="connsiteX7" fmla="*/ 460001 w 1051178"/>
                    <a:gd name="connsiteY7" fmla="*/ 599641 h 1030327"/>
                    <a:gd name="connsiteX0" fmla="*/ 363975 w 1051178"/>
                    <a:gd name="connsiteY0" fmla="*/ 213173 h 1030327"/>
                    <a:gd name="connsiteX1" fmla="*/ 551904 w 1051178"/>
                    <a:gd name="connsiteY1" fmla="*/ 0 h 1030327"/>
                    <a:gd name="connsiteX2" fmla="*/ 692149 w 1051178"/>
                    <a:gd name="connsiteY2" fmla="*/ 311345 h 1030327"/>
                    <a:gd name="connsiteX3" fmla="*/ 1051178 w 1051178"/>
                    <a:gd name="connsiteY3" fmla="*/ 535737 h 1030327"/>
                    <a:gd name="connsiteX4" fmla="*/ 613713 w 1051178"/>
                    <a:gd name="connsiteY4" fmla="*/ 936636 h 1030327"/>
                    <a:gd name="connsiteX5" fmla="*/ 69663 w 1051178"/>
                    <a:gd name="connsiteY5" fmla="*/ 871971 h 1030327"/>
                    <a:gd name="connsiteX6" fmla="*/ 122449 w 1051178"/>
                    <a:gd name="connsiteY6" fmla="*/ 395289 h 1030327"/>
                    <a:gd name="connsiteX7" fmla="*/ 460001 w 1051178"/>
                    <a:gd name="connsiteY7" fmla="*/ 599641 h 1030327"/>
                    <a:gd name="connsiteX0" fmla="*/ 363975 w 1034653"/>
                    <a:gd name="connsiteY0" fmla="*/ 213173 h 1030327"/>
                    <a:gd name="connsiteX1" fmla="*/ 551904 w 1034653"/>
                    <a:gd name="connsiteY1" fmla="*/ 0 h 1030327"/>
                    <a:gd name="connsiteX2" fmla="*/ 692149 w 1034653"/>
                    <a:gd name="connsiteY2" fmla="*/ 311345 h 1030327"/>
                    <a:gd name="connsiteX3" fmla="*/ 1034653 w 1034653"/>
                    <a:gd name="connsiteY3" fmla="*/ 538491 h 1030327"/>
                    <a:gd name="connsiteX4" fmla="*/ 613713 w 1034653"/>
                    <a:gd name="connsiteY4" fmla="*/ 936636 h 1030327"/>
                    <a:gd name="connsiteX5" fmla="*/ 69663 w 1034653"/>
                    <a:gd name="connsiteY5" fmla="*/ 871971 h 1030327"/>
                    <a:gd name="connsiteX6" fmla="*/ 122449 w 1034653"/>
                    <a:gd name="connsiteY6" fmla="*/ 395289 h 1030327"/>
                    <a:gd name="connsiteX7" fmla="*/ 460001 w 1034653"/>
                    <a:gd name="connsiteY7" fmla="*/ 599641 h 1030327"/>
                    <a:gd name="connsiteX0" fmla="*/ 363975 w 1037690"/>
                    <a:gd name="connsiteY0" fmla="*/ 213173 h 1030327"/>
                    <a:gd name="connsiteX1" fmla="*/ 551904 w 1037690"/>
                    <a:gd name="connsiteY1" fmla="*/ 0 h 1030327"/>
                    <a:gd name="connsiteX2" fmla="*/ 692149 w 1037690"/>
                    <a:gd name="connsiteY2" fmla="*/ 311345 h 1030327"/>
                    <a:gd name="connsiteX3" fmla="*/ 1034653 w 1037690"/>
                    <a:gd name="connsiteY3" fmla="*/ 538491 h 1030327"/>
                    <a:gd name="connsiteX4" fmla="*/ 613713 w 1037690"/>
                    <a:gd name="connsiteY4" fmla="*/ 936636 h 1030327"/>
                    <a:gd name="connsiteX5" fmla="*/ 69663 w 1037690"/>
                    <a:gd name="connsiteY5" fmla="*/ 871971 h 1030327"/>
                    <a:gd name="connsiteX6" fmla="*/ 122449 w 1037690"/>
                    <a:gd name="connsiteY6" fmla="*/ 395289 h 1030327"/>
                    <a:gd name="connsiteX7" fmla="*/ 460001 w 1037690"/>
                    <a:gd name="connsiteY7" fmla="*/ 599641 h 1030327"/>
                    <a:gd name="connsiteX0" fmla="*/ 363975 w 1037917"/>
                    <a:gd name="connsiteY0" fmla="*/ 213173 h 1030327"/>
                    <a:gd name="connsiteX1" fmla="*/ 551904 w 1037917"/>
                    <a:gd name="connsiteY1" fmla="*/ 0 h 1030327"/>
                    <a:gd name="connsiteX2" fmla="*/ 692149 w 1037917"/>
                    <a:gd name="connsiteY2" fmla="*/ 311345 h 1030327"/>
                    <a:gd name="connsiteX3" fmla="*/ 1034653 w 1037917"/>
                    <a:gd name="connsiteY3" fmla="*/ 538491 h 1030327"/>
                    <a:gd name="connsiteX4" fmla="*/ 613713 w 1037917"/>
                    <a:gd name="connsiteY4" fmla="*/ 936636 h 1030327"/>
                    <a:gd name="connsiteX5" fmla="*/ 69663 w 1037917"/>
                    <a:gd name="connsiteY5" fmla="*/ 871971 h 1030327"/>
                    <a:gd name="connsiteX6" fmla="*/ 122449 w 1037917"/>
                    <a:gd name="connsiteY6" fmla="*/ 395289 h 1030327"/>
                    <a:gd name="connsiteX7" fmla="*/ 460001 w 1037917"/>
                    <a:gd name="connsiteY7" fmla="*/ 599641 h 1030327"/>
                    <a:gd name="connsiteX0" fmla="*/ 363975 w 1046257"/>
                    <a:gd name="connsiteY0" fmla="*/ 213173 h 1030327"/>
                    <a:gd name="connsiteX1" fmla="*/ 551904 w 1046257"/>
                    <a:gd name="connsiteY1" fmla="*/ 0 h 1030327"/>
                    <a:gd name="connsiteX2" fmla="*/ 692149 w 1046257"/>
                    <a:gd name="connsiteY2" fmla="*/ 311345 h 1030327"/>
                    <a:gd name="connsiteX3" fmla="*/ 1034653 w 1046257"/>
                    <a:gd name="connsiteY3" fmla="*/ 538491 h 1030327"/>
                    <a:gd name="connsiteX4" fmla="*/ 613713 w 1046257"/>
                    <a:gd name="connsiteY4" fmla="*/ 936636 h 1030327"/>
                    <a:gd name="connsiteX5" fmla="*/ 69663 w 1046257"/>
                    <a:gd name="connsiteY5" fmla="*/ 871971 h 1030327"/>
                    <a:gd name="connsiteX6" fmla="*/ 122449 w 1046257"/>
                    <a:gd name="connsiteY6" fmla="*/ 395289 h 1030327"/>
                    <a:gd name="connsiteX7" fmla="*/ 460001 w 1046257"/>
                    <a:gd name="connsiteY7" fmla="*/ 599641 h 1030327"/>
                    <a:gd name="connsiteX0" fmla="*/ 363975 w 1046257"/>
                    <a:gd name="connsiteY0" fmla="*/ 213173 h 1030327"/>
                    <a:gd name="connsiteX1" fmla="*/ 551904 w 1046257"/>
                    <a:gd name="connsiteY1" fmla="*/ 0 h 1030327"/>
                    <a:gd name="connsiteX2" fmla="*/ 692149 w 1046257"/>
                    <a:gd name="connsiteY2" fmla="*/ 311345 h 1030327"/>
                    <a:gd name="connsiteX3" fmla="*/ 1034653 w 1046257"/>
                    <a:gd name="connsiteY3" fmla="*/ 538491 h 1030327"/>
                    <a:gd name="connsiteX4" fmla="*/ 613713 w 1046257"/>
                    <a:gd name="connsiteY4" fmla="*/ 936636 h 1030327"/>
                    <a:gd name="connsiteX5" fmla="*/ 69663 w 1046257"/>
                    <a:gd name="connsiteY5" fmla="*/ 871971 h 1030327"/>
                    <a:gd name="connsiteX6" fmla="*/ 122449 w 1046257"/>
                    <a:gd name="connsiteY6" fmla="*/ 395289 h 1030327"/>
                    <a:gd name="connsiteX7" fmla="*/ 460001 w 1046257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92149 w 1041370"/>
                    <a:gd name="connsiteY2" fmla="*/ 311345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92149 w 1041370"/>
                    <a:gd name="connsiteY2" fmla="*/ 311345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2870 w 1041370"/>
                    <a:gd name="connsiteY2" fmla="*/ 311345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2870 w 1041370"/>
                    <a:gd name="connsiteY2" fmla="*/ 311345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2870 w 1041370"/>
                    <a:gd name="connsiteY2" fmla="*/ 311345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2870 w 1041370"/>
                    <a:gd name="connsiteY2" fmla="*/ 311345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830 h 1030984"/>
                    <a:gd name="connsiteX1" fmla="*/ 551904 w 1041370"/>
                    <a:gd name="connsiteY1" fmla="*/ 657 h 1030984"/>
                    <a:gd name="connsiteX2" fmla="*/ 675624 w 1041370"/>
                    <a:gd name="connsiteY2" fmla="*/ 300985 h 1030984"/>
                    <a:gd name="connsiteX3" fmla="*/ 1034653 w 1041370"/>
                    <a:gd name="connsiteY3" fmla="*/ 539148 h 1030984"/>
                    <a:gd name="connsiteX4" fmla="*/ 613713 w 1041370"/>
                    <a:gd name="connsiteY4" fmla="*/ 937293 h 1030984"/>
                    <a:gd name="connsiteX5" fmla="*/ 69663 w 1041370"/>
                    <a:gd name="connsiteY5" fmla="*/ 872628 h 1030984"/>
                    <a:gd name="connsiteX6" fmla="*/ 122449 w 1041370"/>
                    <a:gd name="connsiteY6" fmla="*/ 395946 h 1030984"/>
                    <a:gd name="connsiteX7" fmla="*/ 460001 w 1041370"/>
                    <a:gd name="connsiteY7" fmla="*/ 600298 h 1030984"/>
                    <a:gd name="connsiteX0" fmla="*/ 363975 w 1041370"/>
                    <a:gd name="connsiteY0" fmla="*/ 213830 h 1030984"/>
                    <a:gd name="connsiteX1" fmla="*/ 551904 w 1041370"/>
                    <a:gd name="connsiteY1" fmla="*/ 657 h 1030984"/>
                    <a:gd name="connsiteX2" fmla="*/ 675624 w 1041370"/>
                    <a:gd name="connsiteY2" fmla="*/ 300985 h 1030984"/>
                    <a:gd name="connsiteX3" fmla="*/ 1034653 w 1041370"/>
                    <a:gd name="connsiteY3" fmla="*/ 539148 h 1030984"/>
                    <a:gd name="connsiteX4" fmla="*/ 613713 w 1041370"/>
                    <a:gd name="connsiteY4" fmla="*/ 937293 h 1030984"/>
                    <a:gd name="connsiteX5" fmla="*/ 69663 w 1041370"/>
                    <a:gd name="connsiteY5" fmla="*/ 872628 h 1030984"/>
                    <a:gd name="connsiteX6" fmla="*/ 122449 w 1041370"/>
                    <a:gd name="connsiteY6" fmla="*/ 395946 h 1030984"/>
                    <a:gd name="connsiteX7" fmla="*/ 460001 w 1041370"/>
                    <a:gd name="connsiteY7" fmla="*/ 600298 h 1030984"/>
                    <a:gd name="connsiteX0" fmla="*/ 363975 w 1041370"/>
                    <a:gd name="connsiteY0" fmla="*/ 213830 h 1030984"/>
                    <a:gd name="connsiteX1" fmla="*/ 551904 w 1041370"/>
                    <a:gd name="connsiteY1" fmla="*/ 657 h 1030984"/>
                    <a:gd name="connsiteX2" fmla="*/ 675624 w 1041370"/>
                    <a:gd name="connsiteY2" fmla="*/ 300985 h 1030984"/>
                    <a:gd name="connsiteX3" fmla="*/ 1034653 w 1041370"/>
                    <a:gd name="connsiteY3" fmla="*/ 539148 h 1030984"/>
                    <a:gd name="connsiteX4" fmla="*/ 613713 w 1041370"/>
                    <a:gd name="connsiteY4" fmla="*/ 937293 h 1030984"/>
                    <a:gd name="connsiteX5" fmla="*/ 69663 w 1041370"/>
                    <a:gd name="connsiteY5" fmla="*/ 872628 h 1030984"/>
                    <a:gd name="connsiteX6" fmla="*/ 122449 w 1041370"/>
                    <a:gd name="connsiteY6" fmla="*/ 395946 h 1030984"/>
                    <a:gd name="connsiteX7" fmla="*/ 460001 w 1041370"/>
                    <a:gd name="connsiteY7" fmla="*/ 600298 h 1030984"/>
                    <a:gd name="connsiteX0" fmla="*/ 363975 w 1041370"/>
                    <a:gd name="connsiteY0" fmla="*/ 213270 h 1030424"/>
                    <a:gd name="connsiteX1" fmla="*/ 551904 w 1041370"/>
                    <a:gd name="connsiteY1" fmla="*/ 97 h 1030424"/>
                    <a:gd name="connsiteX2" fmla="*/ 675624 w 1041370"/>
                    <a:gd name="connsiteY2" fmla="*/ 300425 h 1030424"/>
                    <a:gd name="connsiteX3" fmla="*/ 1034653 w 1041370"/>
                    <a:gd name="connsiteY3" fmla="*/ 538588 h 1030424"/>
                    <a:gd name="connsiteX4" fmla="*/ 613713 w 1041370"/>
                    <a:gd name="connsiteY4" fmla="*/ 936733 h 1030424"/>
                    <a:gd name="connsiteX5" fmla="*/ 69663 w 1041370"/>
                    <a:gd name="connsiteY5" fmla="*/ 872068 h 1030424"/>
                    <a:gd name="connsiteX6" fmla="*/ 122449 w 1041370"/>
                    <a:gd name="connsiteY6" fmla="*/ 395386 h 1030424"/>
                    <a:gd name="connsiteX7" fmla="*/ 460001 w 1041370"/>
                    <a:gd name="connsiteY7" fmla="*/ 599738 h 1030424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363975 w 1041370"/>
                    <a:gd name="connsiteY0" fmla="*/ 213173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60001 w 1041370"/>
                    <a:gd name="connsiteY7" fmla="*/ 599641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15934 w 1041370"/>
                    <a:gd name="connsiteY7" fmla="*/ 693285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15934 w 1041370"/>
                    <a:gd name="connsiteY7" fmla="*/ 693285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15934 w 1041370"/>
                    <a:gd name="connsiteY7" fmla="*/ 693285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07671 w 1041370"/>
                    <a:gd name="connsiteY7" fmla="*/ 709810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07671 w 1041370"/>
                    <a:gd name="connsiteY7" fmla="*/ 709810 h 1030327"/>
                    <a:gd name="connsiteX0" fmla="*/ 408043 w 1041370"/>
                    <a:gd name="connsiteY0" fmla="*/ 237961 h 1030327"/>
                    <a:gd name="connsiteX1" fmla="*/ 551904 w 1041370"/>
                    <a:gd name="connsiteY1" fmla="*/ 0 h 1030327"/>
                    <a:gd name="connsiteX2" fmla="*/ 675624 w 1041370"/>
                    <a:gd name="connsiteY2" fmla="*/ 300328 h 1030327"/>
                    <a:gd name="connsiteX3" fmla="*/ 1034653 w 1041370"/>
                    <a:gd name="connsiteY3" fmla="*/ 538491 h 1030327"/>
                    <a:gd name="connsiteX4" fmla="*/ 613713 w 1041370"/>
                    <a:gd name="connsiteY4" fmla="*/ 936636 h 1030327"/>
                    <a:gd name="connsiteX5" fmla="*/ 69663 w 1041370"/>
                    <a:gd name="connsiteY5" fmla="*/ 871971 h 1030327"/>
                    <a:gd name="connsiteX6" fmla="*/ 122449 w 1041370"/>
                    <a:gd name="connsiteY6" fmla="*/ 395289 h 1030327"/>
                    <a:gd name="connsiteX7" fmla="*/ 407671 w 1041370"/>
                    <a:gd name="connsiteY7" fmla="*/ 709810 h 1030327"/>
                    <a:gd name="connsiteX0" fmla="*/ 408043 w 1041266"/>
                    <a:gd name="connsiteY0" fmla="*/ 237961 h 1016230"/>
                    <a:gd name="connsiteX1" fmla="*/ 551904 w 1041266"/>
                    <a:gd name="connsiteY1" fmla="*/ 0 h 1016230"/>
                    <a:gd name="connsiteX2" fmla="*/ 675624 w 1041266"/>
                    <a:gd name="connsiteY2" fmla="*/ 300328 h 1016230"/>
                    <a:gd name="connsiteX3" fmla="*/ 1034653 w 1041266"/>
                    <a:gd name="connsiteY3" fmla="*/ 538491 h 1016230"/>
                    <a:gd name="connsiteX4" fmla="*/ 610959 w 1041266"/>
                    <a:gd name="connsiteY4" fmla="*/ 914602 h 1016230"/>
                    <a:gd name="connsiteX5" fmla="*/ 69663 w 1041266"/>
                    <a:gd name="connsiteY5" fmla="*/ 871971 h 1016230"/>
                    <a:gd name="connsiteX6" fmla="*/ 122449 w 1041266"/>
                    <a:gd name="connsiteY6" fmla="*/ 395289 h 1016230"/>
                    <a:gd name="connsiteX7" fmla="*/ 407671 w 1041266"/>
                    <a:gd name="connsiteY7" fmla="*/ 709810 h 1016230"/>
                    <a:gd name="connsiteX0" fmla="*/ 408043 w 1042386"/>
                    <a:gd name="connsiteY0" fmla="*/ 237961 h 1016230"/>
                    <a:gd name="connsiteX1" fmla="*/ 551904 w 1042386"/>
                    <a:gd name="connsiteY1" fmla="*/ 0 h 1016230"/>
                    <a:gd name="connsiteX2" fmla="*/ 675624 w 1042386"/>
                    <a:gd name="connsiteY2" fmla="*/ 300328 h 1016230"/>
                    <a:gd name="connsiteX3" fmla="*/ 1034653 w 1042386"/>
                    <a:gd name="connsiteY3" fmla="*/ 538491 h 1016230"/>
                    <a:gd name="connsiteX4" fmla="*/ 610959 w 1042386"/>
                    <a:gd name="connsiteY4" fmla="*/ 914602 h 1016230"/>
                    <a:gd name="connsiteX5" fmla="*/ 69663 w 1042386"/>
                    <a:gd name="connsiteY5" fmla="*/ 871971 h 1016230"/>
                    <a:gd name="connsiteX6" fmla="*/ 122449 w 1042386"/>
                    <a:gd name="connsiteY6" fmla="*/ 395289 h 1016230"/>
                    <a:gd name="connsiteX7" fmla="*/ 407671 w 1042386"/>
                    <a:gd name="connsiteY7" fmla="*/ 709810 h 1016230"/>
                    <a:gd name="connsiteX0" fmla="*/ 408043 w 1042386"/>
                    <a:gd name="connsiteY0" fmla="*/ 237961 h 1031503"/>
                    <a:gd name="connsiteX1" fmla="*/ 551904 w 1042386"/>
                    <a:gd name="connsiteY1" fmla="*/ 0 h 1031503"/>
                    <a:gd name="connsiteX2" fmla="*/ 675624 w 1042386"/>
                    <a:gd name="connsiteY2" fmla="*/ 300328 h 1031503"/>
                    <a:gd name="connsiteX3" fmla="*/ 1034653 w 1042386"/>
                    <a:gd name="connsiteY3" fmla="*/ 538491 h 1031503"/>
                    <a:gd name="connsiteX4" fmla="*/ 610959 w 1042386"/>
                    <a:gd name="connsiteY4" fmla="*/ 914602 h 1031503"/>
                    <a:gd name="connsiteX5" fmla="*/ 69663 w 1042386"/>
                    <a:gd name="connsiteY5" fmla="*/ 871971 h 1031503"/>
                    <a:gd name="connsiteX6" fmla="*/ 122449 w 1042386"/>
                    <a:gd name="connsiteY6" fmla="*/ 395289 h 1031503"/>
                    <a:gd name="connsiteX7" fmla="*/ 407671 w 1042386"/>
                    <a:gd name="connsiteY7" fmla="*/ 709810 h 1031503"/>
                    <a:gd name="connsiteX0" fmla="*/ 408043 w 1040983"/>
                    <a:gd name="connsiteY0" fmla="*/ 237961 h 1031503"/>
                    <a:gd name="connsiteX1" fmla="*/ 551904 w 1040983"/>
                    <a:gd name="connsiteY1" fmla="*/ 0 h 1031503"/>
                    <a:gd name="connsiteX2" fmla="*/ 675624 w 1040983"/>
                    <a:gd name="connsiteY2" fmla="*/ 300328 h 1031503"/>
                    <a:gd name="connsiteX3" fmla="*/ 1034653 w 1040983"/>
                    <a:gd name="connsiteY3" fmla="*/ 538491 h 1031503"/>
                    <a:gd name="connsiteX4" fmla="*/ 610959 w 1040983"/>
                    <a:gd name="connsiteY4" fmla="*/ 914602 h 1031503"/>
                    <a:gd name="connsiteX5" fmla="*/ 69663 w 1040983"/>
                    <a:gd name="connsiteY5" fmla="*/ 871971 h 1031503"/>
                    <a:gd name="connsiteX6" fmla="*/ 122449 w 1040983"/>
                    <a:gd name="connsiteY6" fmla="*/ 395289 h 1031503"/>
                    <a:gd name="connsiteX7" fmla="*/ 407671 w 1040983"/>
                    <a:gd name="connsiteY7" fmla="*/ 709810 h 1031503"/>
                    <a:gd name="connsiteX0" fmla="*/ 408043 w 1040983"/>
                    <a:gd name="connsiteY0" fmla="*/ 237961 h 1036239"/>
                    <a:gd name="connsiteX1" fmla="*/ 551904 w 1040983"/>
                    <a:gd name="connsiteY1" fmla="*/ 0 h 1036239"/>
                    <a:gd name="connsiteX2" fmla="*/ 675624 w 1040983"/>
                    <a:gd name="connsiteY2" fmla="*/ 300328 h 1036239"/>
                    <a:gd name="connsiteX3" fmla="*/ 1034653 w 1040983"/>
                    <a:gd name="connsiteY3" fmla="*/ 538491 h 1036239"/>
                    <a:gd name="connsiteX4" fmla="*/ 610959 w 1040983"/>
                    <a:gd name="connsiteY4" fmla="*/ 914602 h 1036239"/>
                    <a:gd name="connsiteX5" fmla="*/ 69663 w 1040983"/>
                    <a:gd name="connsiteY5" fmla="*/ 871971 h 1036239"/>
                    <a:gd name="connsiteX6" fmla="*/ 122449 w 1040983"/>
                    <a:gd name="connsiteY6" fmla="*/ 395289 h 1036239"/>
                    <a:gd name="connsiteX7" fmla="*/ 407671 w 1040983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75624 w 1040106"/>
                    <a:gd name="connsiteY2" fmla="*/ 300328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94904 w 1040106"/>
                    <a:gd name="connsiteY2" fmla="*/ 308591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94904 w 1040106"/>
                    <a:gd name="connsiteY2" fmla="*/ 308591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94904 w 1040106"/>
                    <a:gd name="connsiteY2" fmla="*/ 308591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94904 w 1040106"/>
                    <a:gd name="connsiteY2" fmla="*/ 308591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94904 w 1040106"/>
                    <a:gd name="connsiteY2" fmla="*/ 308591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0106"/>
                    <a:gd name="connsiteY0" fmla="*/ 237961 h 1036239"/>
                    <a:gd name="connsiteX1" fmla="*/ 551904 w 1040106"/>
                    <a:gd name="connsiteY1" fmla="*/ 0 h 1036239"/>
                    <a:gd name="connsiteX2" fmla="*/ 694904 w 1040106"/>
                    <a:gd name="connsiteY2" fmla="*/ 308591 h 1036239"/>
                    <a:gd name="connsiteX3" fmla="*/ 1034653 w 1040106"/>
                    <a:gd name="connsiteY3" fmla="*/ 538491 h 1036239"/>
                    <a:gd name="connsiteX4" fmla="*/ 610959 w 1040106"/>
                    <a:gd name="connsiteY4" fmla="*/ 914602 h 1036239"/>
                    <a:gd name="connsiteX5" fmla="*/ 69663 w 1040106"/>
                    <a:gd name="connsiteY5" fmla="*/ 871971 h 1036239"/>
                    <a:gd name="connsiteX6" fmla="*/ 122449 w 1040106"/>
                    <a:gd name="connsiteY6" fmla="*/ 395289 h 1036239"/>
                    <a:gd name="connsiteX7" fmla="*/ 407671 w 1040106"/>
                    <a:gd name="connsiteY7" fmla="*/ 709810 h 1036239"/>
                    <a:gd name="connsiteX0" fmla="*/ 408043 w 1042163"/>
                    <a:gd name="connsiteY0" fmla="*/ 237961 h 1036239"/>
                    <a:gd name="connsiteX1" fmla="*/ 551904 w 1042163"/>
                    <a:gd name="connsiteY1" fmla="*/ 0 h 1036239"/>
                    <a:gd name="connsiteX2" fmla="*/ 694904 w 1042163"/>
                    <a:gd name="connsiteY2" fmla="*/ 308591 h 1036239"/>
                    <a:gd name="connsiteX3" fmla="*/ 1034653 w 1042163"/>
                    <a:gd name="connsiteY3" fmla="*/ 538491 h 1036239"/>
                    <a:gd name="connsiteX4" fmla="*/ 610959 w 1042163"/>
                    <a:gd name="connsiteY4" fmla="*/ 914602 h 1036239"/>
                    <a:gd name="connsiteX5" fmla="*/ 69663 w 1042163"/>
                    <a:gd name="connsiteY5" fmla="*/ 871971 h 1036239"/>
                    <a:gd name="connsiteX6" fmla="*/ 122449 w 1042163"/>
                    <a:gd name="connsiteY6" fmla="*/ 395289 h 1036239"/>
                    <a:gd name="connsiteX7" fmla="*/ 407671 w 1042163"/>
                    <a:gd name="connsiteY7" fmla="*/ 709810 h 1036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42163" h="1036239">
                      <a:moveTo>
                        <a:pt x="408043" y="237961"/>
                      </a:moveTo>
                      <a:cubicBezTo>
                        <a:pt x="343992" y="128344"/>
                        <a:pt x="425913" y="2202"/>
                        <a:pt x="551904" y="0"/>
                      </a:cubicBezTo>
                      <a:cubicBezTo>
                        <a:pt x="692297" y="9220"/>
                        <a:pt x="799637" y="145134"/>
                        <a:pt x="694904" y="308591"/>
                      </a:cubicBezTo>
                      <a:cubicBezTo>
                        <a:pt x="913733" y="254856"/>
                        <a:pt x="1005866" y="388412"/>
                        <a:pt x="1034653" y="538491"/>
                      </a:cubicBezTo>
                      <a:cubicBezTo>
                        <a:pt x="1080710" y="748323"/>
                        <a:pt x="911934" y="1029765"/>
                        <a:pt x="610959" y="914602"/>
                      </a:cubicBezTo>
                      <a:cubicBezTo>
                        <a:pt x="529678" y="1130828"/>
                        <a:pt x="156451" y="1022057"/>
                        <a:pt x="69663" y="871971"/>
                      </a:cubicBezTo>
                      <a:cubicBezTo>
                        <a:pt x="-4549" y="766325"/>
                        <a:pt x="-59482" y="489919"/>
                        <a:pt x="122449" y="395289"/>
                      </a:cubicBezTo>
                      <a:cubicBezTo>
                        <a:pt x="315758" y="274283"/>
                        <a:pt x="605462" y="514080"/>
                        <a:pt x="407671" y="709810"/>
                      </a:cubicBezTo>
                    </a:path>
                  </a:pathLst>
                </a:cu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6" name="자유형: 도형 71">
                  <a:extLst>
                    <a:ext uri="{FF2B5EF4-FFF2-40B4-BE49-F238E27FC236}">
                      <a16:creationId xmlns:a16="http://schemas.microsoft.com/office/drawing/2014/main" id="{083F3EE2-1B14-4F40-88BF-D99358B5EFD5}"/>
                    </a:ext>
                  </a:extLst>
                </p:cNvPr>
                <p:cNvSpPr/>
                <p:nvPr/>
              </p:nvSpPr>
              <p:spPr>
                <a:xfrm>
                  <a:off x="6150565" y="3902140"/>
                  <a:ext cx="223711" cy="335071"/>
                </a:xfrm>
                <a:custGeom>
                  <a:avLst/>
                  <a:gdLst>
                    <a:gd name="connsiteX0" fmla="*/ 0 w 210368"/>
                    <a:gd name="connsiteY0" fmla="*/ 692812 h 692812"/>
                    <a:gd name="connsiteX1" fmla="*/ 145855 w 210368"/>
                    <a:gd name="connsiteY1" fmla="*/ 0 h 692812"/>
                    <a:gd name="connsiteX2" fmla="*/ 210368 w 210368"/>
                    <a:gd name="connsiteY2" fmla="*/ 350614 h 692812"/>
                    <a:gd name="connsiteX0" fmla="*/ 0 w 204758"/>
                    <a:gd name="connsiteY0" fmla="*/ 692812 h 692812"/>
                    <a:gd name="connsiteX1" fmla="*/ 145855 w 204758"/>
                    <a:gd name="connsiteY1" fmla="*/ 0 h 692812"/>
                    <a:gd name="connsiteX2" fmla="*/ 204758 w 204758"/>
                    <a:gd name="connsiteY2" fmla="*/ 350614 h 692812"/>
                    <a:gd name="connsiteX0" fmla="*/ 0 w 259110"/>
                    <a:gd name="connsiteY0" fmla="*/ 692812 h 692812"/>
                    <a:gd name="connsiteX1" fmla="*/ 145855 w 259110"/>
                    <a:gd name="connsiteY1" fmla="*/ 0 h 692812"/>
                    <a:gd name="connsiteX2" fmla="*/ 204758 w 259110"/>
                    <a:gd name="connsiteY2" fmla="*/ 350614 h 692812"/>
                    <a:gd name="connsiteX0" fmla="*/ 0 w 259110"/>
                    <a:gd name="connsiteY0" fmla="*/ 670372 h 670372"/>
                    <a:gd name="connsiteX1" fmla="*/ 145855 w 259110"/>
                    <a:gd name="connsiteY1" fmla="*/ 0 h 670372"/>
                    <a:gd name="connsiteX2" fmla="*/ 204758 w 259110"/>
                    <a:gd name="connsiteY2" fmla="*/ 328174 h 670372"/>
                    <a:gd name="connsiteX0" fmla="*/ 0 w 276458"/>
                    <a:gd name="connsiteY0" fmla="*/ 670372 h 670372"/>
                    <a:gd name="connsiteX1" fmla="*/ 145855 w 276458"/>
                    <a:gd name="connsiteY1" fmla="*/ 0 h 670372"/>
                    <a:gd name="connsiteX2" fmla="*/ 204758 w 276458"/>
                    <a:gd name="connsiteY2" fmla="*/ 328174 h 670372"/>
                    <a:gd name="connsiteX0" fmla="*/ 0 w 276458"/>
                    <a:gd name="connsiteY0" fmla="*/ 670381 h 670381"/>
                    <a:gd name="connsiteX1" fmla="*/ 145855 w 276458"/>
                    <a:gd name="connsiteY1" fmla="*/ 9 h 670381"/>
                    <a:gd name="connsiteX2" fmla="*/ 204758 w 276458"/>
                    <a:gd name="connsiteY2" fmla="*/ 328183 h 670381"/>
                    <a:gd name="connsiteX0" fmla="*/ 17567 w 294025"/>
                    <a:gd name="connsiteY0" fmla="*/ 670381 h 670381"/>
                    <a:gd name="connsiteX1" fmla="*/ 163422 w 294025"/>
                    <a:gd name="connsiteY1" fmla="*/ 9 h 670381"/>
                    <a:gd name="connsiteX2" fmla="*/ 222325 w 294025"/>
                    <a:gd name="connsiteY2" fmla="*/ 328183 h 670381"/>
                    <a:gd name="connsiteX0" fmla="*/ 17567 w 327330"/>
                    <a:gd name="connsiteY0" fmla="*/ 671068 h 671068"/>
                    <a:gd name="connsiteX1" fmla="*/ 163422 w 327330"/>
                    <a:gd name="connsiteY1" fmla="*/ 696 h 671068"/>
                    <a:gd name="connsiteX2" fmla="*/ 222325 w 327330"/>
                    <a:gd name="connsiteY2" fmla="*/ 328870 h 671068"/>
                    <a:gd name="connsiteX0" fmla="*/ 17567 w 321664"/>
                    <a:gd name="connsiteY0" fmla="*/ 671068 h 671068"/>
                    <a:gd name="connsiteX1" fmla="*/ 163422 w 321664"/>
                    <a:gd name="connsiteY1" fmla="*/ 696 h 671068"/>
                    <a:gd name="connsiteX2" fmla="*/ 222325 w 321664"/>
                    <a:gd name="connsiteY2" fmla="*/ 328870 h 671068"/>
                    <a:gd name="connsiteX0" fmla="*/ 18431 w 322528"/>
                    <a:gd name="connsiteY0" fmla="*/ 671068 h 671068"/>
                    <a:gd name="connsiteX1" fmla="*/ 164286 w 322528"/>
                    <a:gd name="connsiteY1" fmla="*/ 696 h 671068"/>
                    <a:gd name="connsiteX2" fmla="*/ 223189 w 322528"/>
                    <a:gd name="connsiteY2" fmla="*/ 328870 h 671068"/>
                    <a:gd name="connsiteX0" fmla="*/ 18431 w 311947"/>
                    <a:gd name="connsiteY0" fmla="*/ 671151 h 671151"/>
                    <a:gd name="connsiteX1" fmla="*/ 164286 w 311947"/>
                    <a:gd name="connsiteY1" fmla="*/ 779 h 671151"/>
                    <a:gd name="connsiteX2" fmla="*/ 203910 w 311947"/>
                    <a:gd name="connsiteY2" fmla="*/ 312427 h 671151"/>
                    <a:gd name="connsiteX0" fmla="*/ 18431 w 319515"/>
                    <a:gd name="connsiteY0" fmla="*/ 670768 h 670768"/>
                    <a:gd name="connsiteX1" fmla="*/ 164286 w 319515"/>
                    <a:gd name="connsiteY1" fmla="*/ 396 h 670768"/>
                    <a:gd name="connsiteX2" fmla="*/ 203910 w 319515"/>
                    <a:gd name="connsiteY2" fmla="*/ 312044 h 670768"/>
                    <a:gd name="connsiteX0" fmla="*/ 16717 w 317801"/>
                    <a:gd name="connsiteY0" fmla="*/ 670768 h 670768"/>
                    <a:gd name="connsiteX1" fmla="*/ 162572 w 317801"/>
                    <a:gd name="connsiteY1" fmla="*/ 396 h 670768"/>
                    <a:gd name="connsiteX2" fmla="*/ 202196 w 317801"/>
                    <a:gd name="connsiteY2" fmla="*/ 312044 h 670768"/>
                    <a:gd name="connsiteX0" fmla="*/ 16717 w 320719"/>
                    <a:gd name="connsiteY0" fmla="*/ 670412 h 670412"/>
                    <a:gd name="connsiteX1" fmla="*/ 162572 w 320719"/>
                    <a:gd name="connsiteY1" fmla="*/ 40 h 670412"/>
                    <a:gd name="connsiteX2" fmla="*/ 202196 w 320719"/>
                    <a:gd name="connsiteY2" fmla="*/ 311688 h 670412"/>
                    <a:gd name="connsiteX0" fmla="*/ 16717 w 314294"/>
                    <a:gd name="connsiteY0" fmla="*/ 670412 h 670412"/>
                    <a:gd name="connsiteX1" fmla="*/ 162572 w 314294"/>
                    <a:gd name="connsiteY1" fmla="*/ 40 h 670412"/>
                    <a:gd name="connsiteX2" fmla="*/ 202196 w 314294"/>
                    <a:gd name="connsiteY2" fmla="*/ 311688 h 670412"/>
                    <a:gd name="connsiteX0" fmla="*/ 20002 w 313692"/>
                    <a:gd name="connsiteY0" fmla="*/ 684181 h 684181"/>
                    <a:gd name="connsiteX1" fmla="*/ 157594 w 313692"/>
                    <a:gd name="connsiteY1" fmla="*/ 38 h 684181"/>
                    <a:gd name="connsiteX2" fmla="*/ 205481 w 313692"/>
                    <a:gd name="connsiteY2" fmla="*/ 325457 h 684181"/>
                    <a:gd name="connsiteX0" fmla="*/ 20002 w 335146"/>
                    <a:gd name="connsiteY0" fmla="*/ 684143 h 684143"/>
                    <a:gd name="connsiteX1" fmla="*/ 157594 w 335146"/>
                    <a:gd name="connsiteY1" fmla="*/ 0 h 684143"/>
                    <a:gd name="connsiteX2" fmla="*/ 205481 w 335146"/>
                    <a:gd name="connsiteY2" fmla="*/ 325419 h 684143"/>
                    <a:gd name="connsiteX0" fmla="*/ 20002 w 322593"/>
                    <a:gd name="connsiteY0" fmla="*/ 684143 h 684143"/>
                    <a:gd name="connsiteX1" fmla="*/ 157594 w 322593"/>
                    <a:gd name="connsiteY1" fmla="*/ 0 h 684143"/>
                    <a:gd name="connsiteX2" fmla="*/ 177939 w 322593"/>
                    <a:gd name="connsiteY2" fmla="*/ 275843 h 684143"/>
                    <a:gd name="connsiteX0" fmla="*/ 20002 w 322593"/>
                    <a:gd name="connsiteY0" fmla="*/ 684143 h 684143"/>
                    <a:gd name="connsiteX1" fmla="*/ 157594 w 322593"/>
                    <a:gd name="connsiteY1" fmla="*/ 0 h 684143"/>
                    <a:gd name="connsiteX2" fmla="*/ 177939 w 322593"/>
                    <a:gd name="connsiteY2" fmla="*/ 275843 h 684143"/>
                    <a:gd name="connsiteX0" fmla="*/ 20002 w 305016"/>
                    <a:gd name="connsiteY0" fmla="*/ 684145 h 684145"/>
                    <a:gd name="connsiteX1" fmla="*/ 157594 w 305016"/>
                    <a:gd name="connsiteY1" fmla="*/ 2 h 684145"/>
                    <a:gd name="connsiteX2" fmla="*/ 177939 w 305016"/>
                    <a:gd name="connsiteY2" fmla="*/ 275845 h 684145"/>
                    <a:gd name="connsiteX0" fmla="*/ 20002 w 305016"/>
                    <a:gd name="connsiteY0" fmla="*/ 684145 h 684145"/>
                    <a:gd name="connsiteX1" fmla="*/ 157594 w 305016"/>
                    <a:gd name="connsiteY1" fmla="*/ 2 h 684145"/>
                    <a:gd name="connsiteX2" fmla="*/ 177939 w 305016"/>
                    <a:gd name="connsiteY2" fmla="*/ 275845 h 684145"/>
                    <a:gd name="connsiteX0" fmla="*/ 11876 w 318923"/>
                    <a:gd name="connsiteY0" fmla="*/ 463808 h 463808"/>
                    <a:gd name="connsiteX1" fmla="*/ 171501 w 318923"/>
                    <a:gd name="connsiteY1" fmla="*/ 2 h 463808"/>
                    <a:gd name="connsiteX2" fmla="*/ 191846 w 318923"/>
                    <a:gd name="connsiteY2" fmla="*/ 275845 h 463808"/>
                    <a:gd name="connsiteX0" fmla="*/ 11876 w 318923"/>
                    <a:gd name="connsiteY0" fmla="*/ 444528 h 444528"/>
                    <a:gd name="connsiteX1" fmla="*/ 171501 w 318923"/>
                    <a:gd name="connsiteY1" fmla="*/ 2 h 444528"/>
                    <a:gd name="connsiteX2" fmla="*/ 191846 w 318923"/>
                    <a:gd name="connsiteY2" fmla="*/ 275845 h 444528"/>
                    <a:gd name="connsiteX0" fmla="*/ 1452 w 308499"/>
                    <a:gd name="connsiteY0" fmla="*/ 444528 h 444528"/>
                    <a:gd name="connsiteX1" fmla="*/ 161077 w 308499"/>
                    <a:gd name="connsiteY1" fmla="*/ 2 h 444528"/>
                    <a:gd name="connsiteX2" fmla="*/ 181422 w 308499"/>
                    <a:gd name="connsiteY2" fmla="*/ 275845 h 444528"/>
                    <a:gd name="connsiteX0" fmla="*/ 1452 w 296864"/>
                    <a:gd name="connsiteY0" fmla="*/ 444638 h 444638"/>
                    <a:gd name="connsiteX1" fmla="*/ 161077 w 296864"/>
                    <a:gd name="connsiteY1" fmla="*/ 112 h 444638"/>
                    <a:gd name="connsiteX2" fmla="*/ 181422 w 296864"/>
                    <a:gd name="connsiteY2" fmla="*/ 275955 h 4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6864" h="444638">
                      <a:moveTo>
                        <a:pt x="1452" y="444638"/>
                      </a:moveTo>
                      <a:cubicBezTo>
                        <a:pt x="-2260" y="204656"/>
                        <a:pt x="-11482" y="8739"/>
                        <a:pt x="161077" y="112"/>
                      </a:cubicBezTo>
                      <a:cubicBezTo>
                        <a:pt x="350238" y="-6281"/>
                        <a:pt x="327228" y="262274"/>
                        <a:pt x="181422" y="275955"/>
                      </a:cubicBezTo>
                    </a:path>
                  </a:pathLst>
                </a:cu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cxnSp>
              <p:nvCxnSpPr>
                <p:cNvPr id="177" name="직선 연결선 72">
                  <a:extLst>
                    <a:ext uri="{FF2B5EF4-FFF2-40B4-BE49-F238E27FC236}">
                      <a16:creationId xmlns:a16="http://schemas.microsoft.com/office/drawing/2014/main" id="{7EA2CD48-3013-4A48-9A8C-809FE1421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2008" y="3476077"/>
                  <a:ext cx="1188" cy="974737"/>
                </a:xfrm>
                <a:prstGeom prst="line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9" name="그룹 31">
                <a:extLst>
                  <a:ext uri="{FF2B5EF4-FFF2-40B4-BE49-F238E27FC236}">
                    <a16:creationId xmlns:a16="http://schemas.microsoft.com/office/drawing/2014/main" id="{BCE5930A-6139-4FAE-A135-16E2EEE16656}"/>
                  </a:ext>
                </a:extLst>
              </p:cNvPr>
              <p:cNvGrpSpPr/>
              <p:nvPr/>
            </p:nvGrpSpPr>
            <p:grpSpPr>
              <a:xfrm>
                <a:off x="9081777" y="2723682"/>
                <a:ext cx="2303626" cy="2356922"/>
                <a:chOff x="9087273" y="2875432"/>
                <a:chExt cx="2303626" cy="2356921"/>
              </a:xfrm>
            </p:grpSpPr>
            <p:sp>
              <p:nvSpPr>
                <p:cNvPr id="160" name="Rounded Rectangle 7">
                  <a:extLst>
                    <a:ext uri="{FF2B5EF4-FFF2-40B4-BE49-F238E27FC236}">
                      <a16:creationId xmlns:a16="http://schemas.microsoft.com/office/drawing/2014/main" id="{DD700426-ECBD-4307-9135-121F5C6F0CDC}"/>
                    </a:ext>
                  </a:extLst>
                </p:cNvPr>
                <p:cNvSpPr/>
                <p:nvPr/>
              </p:nvSpPr>
              <p:spPr>
                <a:xfrm>
                  <a:off x="10019157" y="4810446"/>
                  <a:ext cx="433068" cy="74049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1" name="Rounded Rectangle 8">
                  <a:extLst>
                    <a:ext uri="{FF2B5EF4-FFF2-40B4-BE49-F238E27FC236}">
                      <a16:creationId xmlns:a16="http://schemas.microsoft.com/office/drawing/2014/main" id="{0957F5CF-5177-46D0-AFEB-AD9B950D17D2}"/>
                    </a:ext>
                  </a:extLst>
                </p:cNvPr>
                <p:cNvSpPr/>
                <p:nvPr/>
              </p:nvSpPr>
              <p:spPr>
                <a:xfrm>
                  <a:off x="10019157" y="4908581"/>
                  <a:ext cx="433068" cy="74049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2" name="Rounded Rectangle 9">
                  <a:extLst>
                    <a:ext uri="{FF2B5EF4-FFF2-40B4-BE49-F238E27FC236}">
                      <a16:creationId xmlns:a16="http://schemas.microsoft.com/office/drawing/2014/main" id="{B97DEA4B-A971-4646-8EA3-1EFBCCEDCA88}"/>
                    </a:ext>
                  </a:extLst>
                </p:cNvPr>
                <p:cNvSpPr/>
                <p:nvPr/>
              </p:nvSpPr>
              <p:spPr>
                <a:xfrm>
                  <a:off x="10019157" y="5006715"/>
                  <a:ext cx="433068" cy="74049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3" name="Chord 8">
                  <a:extLst>
                    <a:ext uri="{FF2B5EF4-FFF2-40B4-BE49-F238E27FC236}">
                      <a16:creationId xmlns:a16="http://schemas.microsoft.com/office/drawing/2014/main" id="{B3CF0AC3-33BD-49BF-8640-D3DBB280E5C3}"/>
                    </a:ext>
                  </a:extLst>
                </p:cNvPr>
                <p:cNvSpPr/>
                <p:nvPr/>
              </p:nvSpPr>
              <p:spPr>
                <a:xfrm rot="19366553">
                  <a:off x="10104241" y="5001620"/>
                  <a:ext cx="279977" cy="23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567" h="666352">
                      <a:moveTo>
                        <a:pt x="11238" y="0"/>
                      </a:moveTo>
                      <a:lnTo>
                        <a:pt x="808567" y="605735"/>
                      </a:lnTo>
                      <a:cubicBezTo>
                        <a:pt x="631295" y="696452"/>
                        <a:pt x="413578" y="686352"/>
                        <a:pt x="241904" y="568647"/>
                      </a:cubicBezTo>
                      <a:cubicBezTo>
                        <a:pt x="54716" y="440307"/>
                        <a:pt x="-32876" y="214793"/>
                        <a:pt x="11238" y="0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4" name="Freeform 19">
                  <a:extLst>
                    <a:ext uri="{FF2B5EF4-FFF2-40B4-BE49-F238E27FC236}">
                      <a16:creationId xmlns:a16="http://schemas.microsoft.com/office/drawing/2014/main" id="{B702A5EA-A36C-4920-8A33-E937352CF8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953" y="3562517"/>
                  <a:ext cx="1039477" cy="1222505"/>
                </a:xfrm>
                <a:custGeom>
                  <a:avLst/>
                  <a:gdLst>
                    <a:gd name="T0" fmla="*/ 1239 w 2141"/>
                    <a:gd name="T1" fmla="*/ 16 h 2665"/>
                    <a:gd name="T2" fmla="*/ 1465 w 2141"/>
                    <a:gd name="T3" fmla="*/ 82 h 2665"/>
                    <a:gd name="T4" fmla="*/ 1673 w 2141"/>
                    <a:gd name="T5" fmla="*/ 194 h 2665"/>
                    <a:gd name="T6" fmla="*/ 1855 w 2141"/>
                    <a:gd name="T7" fmla="*/ 349 h 2665"/>
                    <a:gd name="T8" fmla="*/ 2000 w 2141"/>
                    <a:gd name="T9" fmla="*/ 546 h 2665"/>
                    <a:gd name="T10" fmla="*/ 2099 w 2141"/>
                    <a:gd name="T11" fmla="*/ 777 h 2665"/>
                    <a:gd name="T12" fmla="*/ 2141 w 2141"/>
                    <a:gd name="T13" fmla="*/ 1039 h 2665"/>
                    <a:gd name="T14" fmla="*/ 2119 w 2141"/>
                    <a:gd name="T15" fmla="*/ 1331 h 2665"/>
                    <a:gd name="T16" fmla="*/ 2051 w 2141"/>
                    <a:gd name="T17" fmla="*/ 1562 h 2665"/>
                    <a:gd name="T18" fmla="*/ 1959 w 2141"/>
                    <a:gd name="T19" fmla="*/ 1722 h 2665"/>
                    <a:gd name="T20" fmla="*/ 1853 w 2141"/>
                    <a:gd name="T21" fmla="*/ 1859 h 2665"/>
                    <a:gd name="T22" fmla="*/ 1743 w 2141"/>
                    <a:gd name="T23" fmla="*/ 1990 h 2665"/>
                    <a:gd name="T24" fmla="*/ 1644 w 2141"/>
                    <a:gd name="T25" fmla="*/ 2133 h 2665"/>
                    <a:gd name="T26" fmla="*/ 1578 w 2141"/>
                    <a:gd name="T27" fmla="*/ 2265 h 2665"/>
                    <a:gd name="T28" fmla="*/ 1542 w 2141"/>
                    <a:gd name="T29" fmla="*/ 2384 h 2665"/>
                    <a:gd name="T30" fmla="*/ 1535 w 2141"/>
                    <a:gd name="T31" fmla="*/ 2512 h 2665"/>
                    <a:gd name="T32" fmla="*/ 1495 w 2141"/>
                    <a:gd name="T33" fmla="*/ 2608 h 2665"/>
                    <a:gd name="T34" fmla="*/ 1430 w 2141"/>
                    <a:gd name="T35" fmla="*/ 2661 h 2665"/>
                    <a:gd name="T36" fmla="*/ 1302 w 2141"/>
                    <a:gd name="T37" fmla="*/ 2665 h 2665"/>
                    <a:gd name="T38" fmla="*/ 1103 w 2141"/>
                    <a:gd name="T39" fmla="*/ 2664 h 2665"/>
                    <a:gd name="T40" fmla="*/ 893 w 2141"/>
                    <a:gd name="T41" fmla="*/ 2664 h 2665"/>
                    <a:gd name="T42" fmla="*/ 736 w 2141"/>
                    <a:gd name="T43" fmla="*/ 2664 h 2665"/>
                    <a:gd name="T44" fmla="*/ 668 w 2141"/>
                    <a:gd name="T45" fmla="*/ 2629 h 2665"/>
                    <a:gd name="T46" fmla="*/ 633 w 2141"/>
                    <a:gd name="T47" fmla="*/ 2573 h 2665"/>
                    <a:gd name="T48" fmla="*/ 621 w 2141"/>
                    <a:gd name="T49" fmla="*/ 2514 h 2665"/>
                    <a:gd name="T50" fmla="*/ 621 w 2141"/>
                    <a:gd name="T51" fmla="*/ 2441 h 2665"/>
                    <a:gd name="T52" fmla="*/ 615 w 2141"/>
                    <a:gd name="T53" fmla="*/ 2358 h 2665"/>
                    <a:gd name="T54" fmla="*/ 589 w 2141"/>
                    <a:gd name="T55" fmla="*/ 2258 h 2665"/>
                    <a:gd name="T56" fmla="*/ 522 w 2141"/>
                    <a:gd name="T57" fmla="*/ 2136 h 2665"/>
                    <a:gd name="T58" fmla="*/ 429 w 2141"/>
                    <a:gd name="T59" fmla="*/ 2015 h 2665"/>
                    <a:gd name="T60" fmla="*/ 351 w 2141"/>
                    <a:gd name="T61" fmla="*/ 1917 h 2665"/>
                    <a:gd name="T62" fmla="*/ 250 w 2141"/>
                    <a:gd name="T63" fmla="*/ 1794 h 2665"/>
                    <a:gd name="T64" fmla="*/ 145 w 2141"/>
                    <a:gd name="T65" fmla="*/ 1641 h 2665"/>
                    <a:gd name="T66" fmla="*/ 58 w 2141"/>
                    <a:gd name="T67" fmla="*/ 1458 h 2665"/>
                    <a:gd name="T68" fmla="*/ 6 w 2141"/>
                    <a:gd name="T69" fmla="*/ 1244 h 2665"/>
                    <a:gd name="T70" fmla="*/ 7 w 2141"/>
                    <a:gd name="T71" fmla="*/ 988 h 2665"/>
                    <a:gd name="T72" fmla="*/ 58 w 2141"/>
                    <a:gd name="T73" fmla="*/ 742 h 2665"/>
                    <a:gd name="T74" fmla="*/ 145 w 2141"/>
                    <a:gd name="T75" fmla="*/ 540 h 2665"/>
                    <a:gd name="T76" fmla="*/ 260 w 2141"/>
                    <a:gd name="T77" fmla="*/ 376 h 2665"/>
                    <a:gd name="T78" fmla="*/ 394 w 2141"/>
                    <a:gd name="T79" fmla="*/ 249 h 2665"/>
                    <a:gd name="T80" fmla="*/ 537 w 2141"/>
                    <a:gd name="T81" fmla="*/ 152 h 2665"/>
                    <a:gd name="T82" fmla="*/ 679 w 2141"/>
                    <a:gd name="T83" fmla="*/ 83 h 2665"/>
                    <a:gd name="T84" fmla="*/ 813 w 2141"/>
                    <a:gd name="T85" fmla="*/ 37 h 2665"/>
                    <a:gd name="T86" fmla="*/ 928 w 2141"/>
                    <a:gd name="T87" fmla="*/ 9 h 26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41" h="2665">
                      <a:moveTo>
                        <a:pt x="1084" y="0"/>
                      </a:moveTo>
                      <a:lnTo>
                        <a:pt x="1162" y="6"/>
                      </a:lnTo>
                      <a:lnTo>
                        <a:pt x="1239" y="16"/>
                      </a:lnTo>
                      <a:lnTo>
                        <a:pt x="1316" y="32"/>
                      </a:lnTo>
                      <a:lnTo>
                        <a:pt x="1391" y="54"/>
                      </a:lnTo>
                      <a:lnTo>
                        <a:pt x="1465" y="82"/>
                      </a:lnTo>
                      <a:lnTo>
                        <a:pt x="1537" y="114"/>
                      </a:lnTo>
                      <a:lnTo>
                        <a:pt x="1606" y="152"/>
                      </a:lnTo>
                      <a:lnTo>
                        <a:pt x="1673" y="194"/>
                      </a:lnTo>
                      <a:lnTo>
                        <a:pt x="1737" y="242"/>
                      </a:lnTo>
                      <a:lnTo>
                        <a:pt x="1798" y="293"/>
                      </a:lnTo>
                      <a:lnTo>
                        <a:pt x="1855" y="349"/>
                      </a:lnTo>
                      <a:lnTo>
                        <a:pt x="1907" y="410"/>
                      </a:lnTo>
                      <a:lnTo>
                        <a:pt x="1956" y="476"/>
                      </a:lnTo>
                      <a:lnTo>
                        <a:pt x="2000" y="546"/>
                      </a:lnTo>
                      <a:lnTo>
                        <a:pt x="2038" y="618"/>
                      </a:lnTo>
                      <a:lnTo>
                        <a:pt x="2071" y="696"/>
                      </a:lnTo>
                      <a:lnTo>
                        <a:pt x="2099" y="777"/>
                      </a:lnTo>
                      <a:lnTo>
                        <a:pt x="2119" y="861"/>
                      </a:lnTo>
                      <a:lnTo>
                        <a:pt x="2134" y="949"/>
                      </a:lnTo>
                      <a:lnTo>
                        <a:pt x="2141" y="1039"/>
                      </a:lnTo>
                      <a:lnTo>
                        <a:pt x="2141" y="1133"/>
                      </a:lnTo>
                      <a:lnTo>
                        <a:pt x="2135" y="1231"/>
                      </a:lnTo>
                      <a:lnTo>
                        <a:pt x="2119" y="1331"/>
                      </a:lnTo>
                      <a:lnTo>
                        <a:pt x="2096" y="1433"/>
                      </a:lnTo>
                      <a:lnTo>
                        <a:pt x="2076" y="1500"/>
                      </a:lnTo>
                      <a:lnTo>
                        <a:pt x="2051" y="1562"/>
                      </a:lnTo>
                      <a:lnTo>
                        <a:pt x="2023" y="1619"/>
                      </a:lnTo>
                      <a:lnTo>
                        <a:pt x="1993" y="1672"/>
                      </a:lnTo>
                      <a:lnTo>
                        <a:pt x="1959" y="1722"/>
                      </a:lnTo>
                      <a:lnTo>
                        <a:pt x="1926" y="1769"/>
                      </a:lnTo>
                      <a:lnTo>
                        <a:pt x="1889" y="1816"/>
                      </a:lnTo>
                      <a:lnTo>
                        <a:pt x="1853" y="1859"/>
                      </a:lnTo>
                      <a:lnTo>
                        <a:pt x="1815" y="1903"/>
                      </a:lnTo>
                      <a:lnTo>
                        <a:pt x="1779" y="1945"/>
                      </a:lnTo>
                      <a:lnTo>
                        <a:pt x="1743" y="1990"/>
                      </a:lnTo>
                      <a:lnTo>
                        <a:pt x="1708" y="2035"/>
                      </a:lnTo>
                      <a:lnTo>
                        <a:pt x="1676" y="2082"/>
                      </a:lnTo>
                      <a:lnTo>
                        <a:pt x="1644" y="2133"/>
                      </a:lnTo>
                      <a:lnTo>
                        <a:pt x="1616" y="2185"/>
                      </a:lnTo>
                      <a:lnTo>
                        <a:pt x="1597" y="2226"/>
                      </a:lnTo>
                      <a:lnTo>
                        <a:pt x="1578" y="2265"/>
                      </a:lnTo>
                      <a:lnTo>
                        <a:pt x="1564" y="2304"/>
                      </a:lnTo>
                      <a:lnTo>
                        <a:pt x="1551" y="2344"/>
                      </a:lnTo>
                      <a:lnTo>
                        <a:pt x="1542" y="2384"/>
                      </a:lnTo>
                      <a:lnTo>
                        <a:pt x="1536" y="2428"/>
                      </a:lnTo>
                      <a:lnTo>
                        <a:pt x="1536" y="2473"/>
                      </a:lnTo>
                      <a:lnTo>
                        <a:pt x="1535" y="2512"/>
                      </a:lnTo>
                      <a:lnTo>
                        <a:pt x="1526" y="2549"/>
                      </a:lnTo>
                      <a:lnTo>
                        <a:pt x="1513" y="2581"/>
                      </a:lnTo>
                      <a:lnTo>
                        <a:pt x="1495" y="2608"/>
                      </a:lnTo>
                      <a:lnTo>
                        <a:pt x="1475" y="2632"/>
                      </a:lnTo>
                      <a:lnTo>
                        <a:pt x="1453" y="2649"/>
                      </a:lnTo>
                      <a:lnTo>
                        <a:pt x="1430" y="2661"/>
                      </a:lnTo>
                      <a:lnTo>
                        <a:pt x="1408" y="2665"/>
                      </a:lnTo>
                      <a:lnTo>
                        <a:pt x="1359" y="2665"/>
                      </a:lnTo>
                      <a:lnTo>
                        <a:pt x="1302" y="2665"/>
                      </a:lnTo>
                      <a:lnTo>
                        <a:pt x="1239" y="2665"/>
                      </a:lnTo>
                      <a:lnTo>
                        <a:pt x="1172" y="2665"/>
                      </a:lnTo>
                      <a:lnTo>
                        <a:pt x="1103" y="2664"/>
                      </a:lnTo>
                      <a:lnTo>
                        <a:pt x="1031" y="2664"/>
                      </a:lnTo>
                      <a:lnTo>
                        <a:pt x="961" y="2664"/>
                      </a:lnTo>
                      <a:lnTo>
                        <a:pt x="893" y="2664"/>
                      </a:lnTo>
                      <a:lnTo>
                        <a:pt x="828" y="2664"/>
                      </a:lnTo>
                      <a:lnTo>
                        <a:pt x="768" y="2665"/>
                      </a:lnTo>
                      <a:lnTo>
                        <a:pt x="736" y="2664"/>
                      </a:lnTo>
                      <a:lnTo>
                        <a:pt x="708" y="2656"/>
                      </a:lnTo>
                      <a:lnTo>
                        <a:pt x="687" y="2645"/>
                      </a:lnTo>
                      <a:lnTo>
                        <a:pt x="668" y="2629"/>
                      </a:lnTo>
                      <a:lnTo>
                        <a:pt x="652" y="2611"/>
                      </a:lnTo>
                      <a:lnTo>
                        <a:pt x="640" y="2592"/>
                      </a:lnTo>
                      <a:lnTo>
                        <a:pt x="633" y="2573"/>
                      </a:lnTo>
                      <a:lnTo>
                        <a:pt x="627" y="2554"/>
                      </a:lnTo>
                      <a:lnTo>
                        <a:pt x="624" y="2537"/>
                      </a:lnTo>
                      <a:lnTo>
                        <a:pt x="621" y="2514"/>
                      </a:lnTo>
                      <a:lnTo>
                        <a:pt x="621" y="2490"/>
                      </a:lnTo>
                      <a:lnTo>
                        <a:pt x="621" y="2467"/>
                      </a:lnTo>
                      <a:lnTo>
                        <a:pt x="621" y="2441"/>
                      </a:lnTo>
                      <a:lnTo>
                        <a:pt x="621" y="2415"/>
                      </a:lnTo>
                      <a:lnTo>
                        <a:pt x="620" y="2387"/>
                      </a:lnTo>
                      <a:lnTo>
                        <a:pt x="615" y="2358"/>
                      </a:lnTo>
                      <a:lnTo>
                        <a:pt x="609" y="2326"/>
                      </a:lnTo>
                      <a:lnTo>
                        <a:pt x="601" y="2293"/>
                      </a:lnTo>
                      <a:lnTo>
                        <a:pt x="589" y="2258"/>
                      </a:lnTo>
                      <a:lnTo>
                        <a:pt x="572" y="2220"/>
                      </a:lnTo>
                      <a:lnTo>
                        <a:pt x="550" y="2179"/>
                      </a:lnTo>
                      <a:lnTo>
                        <a:pt x="522" y="2136"/>
                      </a:lnTo>
                      <a:lnTo>
                        <a:pt x="489" y="2090"/>
                      </a:lnTo>
                      <a:lnTo>
                        <a:pt x="448" y="2041"/>
                      </a:lnTo>
                      <a:lnTo>
                        <a:pt x="429" y="2015"/>
                      </a:lnTo>
                      <a:lnTo>
                        <a:pt x="407" y="1984"/>
                      </a:lnTo>
                      <a:lnTo>
                        <a:pt x="380" y="1952"/>
                      </a:lnTo>
                      <a:lnTo>
                        <a:pt x="351" y="1917"/>
                      </a:lnTo>
                      <a:lnTo>
                        <a:pt x="319" y="1878"/>
                      </a:lnTo>
                      <a:lnTo>
                        <a:pt x="285" y="1837"/>
                      </a:lnTo>
                      <a:lnTo>
                        <a:pt x="250" y="1794"/>
                      </a:lnTo>
                      <a:lnTo>
                        <a:pt x="214" y="1746"/>
                      </a:lnTo>
                      <a:lnTo>
                        <a:pt x="179" y="1695"/>
                      </a:lnTo>
                      <a:lnTo>
                        <a:pt x="145" y="1641"/>
                      </a:lnTo>
                      <a:lnTo>
                        <a:pt x="113" y="1583"/>
                      </a:lnTo>
                      <a:lnTo>
                        <a:pt x="84" y="1523"/>
                      </a:lnTo>
                      <a:lnTo>
                        <a:pt x="58" y="1458"/>
                      </a:lnTo>
                      <a:lnTo>
                        <a:pt x="36" y="1391"/>
                      </a:lnTo>
                      <a:lnTo>
                        <a:pt x="19" y="1318"/>
                      </a:lnTo>
                      <a:lnTo>
                        <a:pt x="6" y="1244"/>
                      </a:lnTo>
                      <a:lnTo>
                        <a:pt x="0" y="1164"/>
                      </a:lnTo>
                      <a:lnTo>
                        <a:pt x="0" y="1081"/>
                      </a:lnTo>
                      <a:lnTo>
                        <a:pt x="7" y="988"/>
                      </a:lnTo>
                      <a:lnTo>
                        <a:pt x="19" y="901"/>
                      </a:lnTo>
                      <a:lnTo>
                        <a:pt x="36" y="819"/>
                      </a:lnTo>
                      <a:lnTo>
                        <a:pt x="58" y="742"/>
                      </a:lnTo>
                      <a:lnTo>
                        <a:pt x="83" y="669"/>
                      </a:lnTo>
                      <a:lnTo>
                        <a:pt x="112" y="602"/>
                      </a:lnTo>
                      <a:lnTo>
                        <a:pt x="145" y="540"/>
                      </a:lnTo>
                      <a:lnTo>
                        <a:pt x="180" y="480"/>
                      </a:lnTo>
                      <a:lnTo>
                        <a:pt x="220" y="426"/>
                      </a:lnTo>
                      <a:lnTo>
                        <a:pt x="260" y="376"/>
                      </a:lnTo>
                      <a:lnTo>
                        <a:pt x="304" y="330"/>
                      </a:lnTo>
                      <a:lnTo>
                        <a:pt x="348" y="287"/>
                      </a:lnTo>
                      <a:lnTo>
                        <a:pt x="394" y="249"/>
                      </a:lnTo>
                      <a:lnTo>
                        <a:pt x="441" y="213"/>
                      </a:lnTo>
                      <a:lnTo>
                        <a:pt x="489" y="181"/>
                      </a:lnTo>
                      <a:lnTo>
                        <a:pt x="537" y="152"/>
                      </a:lnTo>
                      <a:lnTo>
                        <a:pt x="585" y="125"/>
                      </a:lnTo>
                      <a:lnTo>
                        <a:pt x="633" y="104"/>
                      </a:lnTo>
                      <a:lnTo>
                        <a:pt x="679" y="83"/>
                      </a:lnTo>
                      <a:lnTo>
                        <a:pt x="726" y="64"/>
                      </a:lnTo>
                      <a:lnTo>
                        <a:pt x="769" y="50"/>
                      </a:lnTo>
                      <a:lnTo>
                        <a:pt x="813" y="37"/>
                      </a:lnTo>
                      <a:lnTo>
                        <a:pt x="854" y="25"/>
                      </a:lnTo>
                      <a:lnTo>
                        <a:pt x="892" y="16"/>
                      </a:lnTo>
                      <a:lnTo>
                        <a:pt x="928" y="9"/>
                      </a:lnTo>
                      <a:lnTo>
                        <a:pt x="1007" y="2"/>
                      </a:lnTo>
                      <a:lnTo>
                        <a:pt x="1084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solidFill>
                    <a:schemeClr val="accent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2061FEE-3FC7-49D8-A5E7-B0C798DC2D91}"/>
                    </a:ext>
                  </a:extLst>
                </p:cNvPr>
                <p:cNvSpPr/>
                <p:nvPr/>
              </p:nvSpPr>
              <p:spPr>
                <a:xfrm>
                  <a:off x="10199168" y="2875432"/>
                  <a:ext cx="73047" cy="48698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F4E97B7-209B-4A8B-BF3E-37B63B0CD588}"/>
                    </a:ext>
                  </a:extLst>
                </p:cNvPr>
                <p:cNvSpPr/>
                <p:nvPr/>
              </p:nvSpPr>
              <p:spPr>
                <a:xfrm rot="8100000">
                  <a:off x="9613374" y="3081280"/>
                  <a:ext cx="73047" cy="48698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43EFB80-B7A3-4D28-871E-2DAA18E90921}"/>
                    </a:ext>
                  </a:extLst>
                </p:cNvPr>
                <p:cNvSpPr/>
                <p:nvPr/>
              </p:nvSpPr>
              <p:spPr>
                <a:xfrm rot="16800000">
                  <a:off x="9294239" y="3582372"/>
                  <a:ext cx="73047" cy="48698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8" name="Freeform 4103">
                  <a:extLst>
                    <a:ext uri="{FF2B5EF4-FFF2-40B4-BE49-F238E27FC236}">
                      <a16:creationId xmlns:a16="http://schemas.microsoft.com/office/drawing/2014/main" id="{104871B9-8845-4EA6-A089-1A653F19A2E8}"/>
                    </a:ext>
                  </a:extLst>
                </p:cNvPr>
                <p:cNvSpPr/>
                <p:nvPr/>
              </p:nvSpPr>
              <p:spPr>
                <a:xfrm rot="18900000" flipV="1">
                  <a:off x="10108452" y="4097750"/>
                  <a:ext cx="475605" cy="267050"/>
                </a:xfrm>
                <a:custGeom>
                  <a:avLst/>
                  <a:gdLst>
                    <a:gd name="connsiteX0" fmla="*/ 447675 w 447675"/>
                    <a:gd name="connsiteY0" fmla="*/ 266700 h 266700"/>
                    <a:gd name="connsiteX1" fmla="*/ 0 w 447675"/>
                    <a:gd name="connsiteY1" fmla="*/ 171450 h 266700"/>
                    <a:gd name="connsiteX2" fmla="*/ 342900 w 447675"/>
                    <a:gd name="connsiteY2" fmla="*/ 0 h 266700"/>
                    <a:gd name="connsiteX3" fmla="*/ 447675 w 447675"/>
                    <a:gd name="connsiteY3" fmla="*/ 266700 h 266700"/>
                    <a:gd name="connsiteX0" fmla="*/ 447675 w 464732"/>
                    <a:gd name="connsiteY0" fmla="*/ 266700 h 266700"/>
                    <a:gd name="connsiteX1" fmla="*/ 0 w 464732"/>
                    <a:gd name="connsiteY1" fmla="*/ 171450 h 266700"/>
                    <a:gd name="connsiteX2" fmla="*/ 342900 w 464732"/>
                    <a:gd name="connsiteY2" fmla="*/ 0 h 266700"/>
                    <a:gd name="connsiteX3" fmla="*/ 447675 w 464732"/>
                    <a:gd name="connsiteY3" fmla="*/ 266700 h 266700"/>
                    <a:gd name="connsiteX0" fmla="*/ 447675 w 492584"/>
                    <a:gd name="connsiteY0" fmla="*/ 266700 h 266700"/>
                    <a:gd name="connsiteX1" fmla="*/ 0 w 492584"/>
                    <a:gd name="connsiteY1" fmla="*/ 171450 h 266700"/>
                    <a:gd name="connsiteX2" fmla="*/ 342900 w 492584"/>
                    <a:gd name="connsiteY2" fmla="*/ 0 h 266700"/>
                    <a:gd name="connsiteX3" fmla="*/ 447675 w 492584"/>
                    <a:gd name="connsiteY3" fmla="*/ 266700 h 266700"/>
                    <a:gd name="connsiteX0" fmla="*/ 447675 w 492584"/>
                    <a:gd name="connsiteY0" fmla="*/ 266700 h 267320"/>
                    <a:gd name="connsiteX1" fmla="*/ 0 w 492584"/>
                    <a:gd name="connsiteY1" fmla="*/ 171450 h 267320"/>
                    <a:gd name="connsiteX2" fmla="*/ 342900 w 492584"/>
                    <a:gd name="connsiteY2" fmla="*/ 0 h 267320"/>
                    <a:gd name="connsiteX3" fmla="*/ 447675 w 492584"/>
                    <a:gd name="connsiteY3" fmla="*/ 266700 h 267320"/>
                    <a:gd name="connsiteX0" fmla="*/ 447675 w 492584"/>
                    <a:gd name="connsiteY0" fmla="*/ 266700 h 268027"/>
                    <a:gd name="connsiteX1" fmla="*/ 0 w 492584"/>
                    <a:gd name="connsiteY1" fmla="*/ 171450 h 268027"/>
                    <a:gd name="connsiteX2" fmla="*/ 342900 w 492584"/>
                    <a:gd name="connsiteY2" fmla="*/ 0 h 268027"/>
                    <a:gd name="connsiteX3" fmla="*/ 447675 w 492584"/>
                    <a:gd name="connsiteY3" fmla="*/ 266700 h 268027"/>
                    <a:gd name="connsiteX0" fmla="*/ 447675 w 492584"/>
                    <a:gd name="connsiteY0" fmla="*/ 266700 h 268027"/>
                    <a:gd name="connsiteX1" fmla="*/ 0 w 492584"/>
                    <a:gd name="connsiteY1" fmla="*/ 171450 h 268027"/>
                    <a:gd name="connsiteX2" fmla="*/ 342900 w 492584"/>
                    <a:gd name="connsiteY2" fmla="*/ 0 h 268027"/>
                    <a:gd name="connsiteX3" fmla="*/ 447675 w 492584"/>
                    <a:gd name="connsiteY3" fmla="*/ 266700 h 268027"/>
                    <a:gd name="connsiteX0" fmla="*/ 447675 w 492584"/>
                    <a:gd name="connsiteY0" fmla="*/ 268433 h 269760"/>
                    <a:gd name="connsiteX1" fmla="*/ 0 w 492584"/>
                    <a:gd name="connsiteY1" fmla="*/ 173183 h 269760"/>
                    <a:gd name="connsiteX2" fmla="*/ 342900 w 492584"/>
                    <a:gd name="connsiteY2" fmla="*/ 1733 h 269760"/>
                    <a:gd name="connsiteX3" fmla="*/ 447675 w 492584"/>
                    <a:gd name="connsiteY3" fmla="*/ 268433 h 269760"/>
                    <a:gd name="connsiteX0" fmla="*/ 447675 w 475131"/>
                    <a:gd name="connsiteY0" fmla="*/ 268433 h 269760"/>
                    <a:gd name="connsiteX1" fmla="*/ 0 w 475131"/>
                    <a:gd name="connsiteY1" fmla="*/ 173183 h 269760"/>
                    <a:gd name="connsiteX2" fmla="*/ 342900 w 475131"/>
                    <a:gd name="connsiteY2" fmla="*/ 1733 h 269760"/>
                    <a:gd name="connsiteX3" fmla="*/ 447675 w 475131"/>
                    <a:gd name="connsiteY3" fmla="*/ 268433 h 269760"/>
                    <a:gd name="connsiteX0" fmla="*/ 447675 w 496136"/>
                    <a:gd name="connsiteY0" fmla="*/ 268433 h 269760"/>
                    <a:gd name="connsiteX1" fmla="*/ 0 w 496136"/>
                    <a:gd name="connsiteY1" fmla="*/ 173183 h 269760"/>
                    <a:gd name="connsiteX2" fmla="*/ 342900 w 496136"/>
                    <a:gd name="connsiteY2" fmla="*/ 1733 h 269760"/>
                    <a:gd name="connsiteX3" fmla="*/ 447675 w 496136"/>
                    <a:gd name="connsiteY3" fmla="*/ 268433 h 269760"/>
                    <a:gd name="connsiteX0" fmla="*/ 447675 w 496136"/>
                    <a:gd name="connsiteY0" fmla="*/ 268433 h 282774"/>
                    <a:gd name="connsiteX1" fmla="*/ 0 w 496136"/>
                    <a:gd name="connsiteY1" fmla="*/ 173183 h 282774"/>
                    <a:gd name="connsiteX2" fmla="*/ 342900 w 496136"/>
                    <a:gd name="connsiteY2" fmla="*/ 1733 h 282774"/>
                    <a:gd name="connsiteX3" fmla="*/ 447675 w 496136"/>
                    <a:gd name="connsiteY3" fmla="*/ 268433 h 282774"/>
                    <a:gd name="connsiteX0" fmla="*/ 566944 w 615405"/>
                    <a:gd name="connsiteY0" fmla="*/ 269154 h 280541"/>
                    <a:gd name="connsiteX1" fmla="*/ 0 w 615405"/>
                    <a:gd name="connsiteY1" fmla="*/ 146074 h 280541"/>
                    <a:gd name="connsiteX2" fmla="*/ 462169 w 615405"/>
                    <a:gd name="connsiteY2" fmla="*/ 2454 h 280541"/>
                    <a:gd name="connsiteX3" fmla="*/ 566944 w 615405"/>
                    <a:gd name="connsiteY3" fmla="*/ 269154 h 280541"/>
                    <a:gd name="connsiteX0" fmla="*/ 566944 w 615405"/>
                    <a:gd name="connsiteY0" fmla="*/ 268907 h 280294"/>
                    <a:gd name="connsiteX1" fmla="*/ 0 w 615405"/>
                    <a:gd name="connsiteY1" fmla="*/ 145827 h 280294"/>
                    <a:gd name="connsiteX2" fmla="*/ 462169 w 615405"/>
                    <a:gd name="connsiteY2" fmla="*/ 2207 h 280294"/>
                    <a:gd name="connsiteX3" fmla="*/ 566944 w 615405"/>
                    <a:gd name="connsiteY3" fmla="*/ 268907 h 280294"/>
                    <a:gd name="connsiteX0" fmla="*/ 586822 w 629800"/>
                    <a:gd name="connsiteY0" fmla="*/ 316615 h 324962"/>
                    <a:gd name="connsiteX1" fmla="*/ 0 w 629800"/>
                    <a:gd name="connsiteY1" fmla="*/ 145827 h 324962"/>
                    <a:gd name="connsiteX2" fmla="*/ 462169 w 629800"/>
                    <a:gd name="connsiteY2" fmla="*/ 2207 h 324962"/>
                    <a:gd name="connsiteX3" fmla="*/ 586822 w 629800"/>
                    <a:gd name="connsiteY3" fmla="*/ 316615 h 324962"/>
                    <a:gd name="connsiteX0" fmla="*/ 586822 w 635283"/>
                    <a:gd name="connsiteY0" fmla="*/ 282677 h 291024"/>
                    <a:gd name="connsiteX1" fmla="*/ 0 w 635283"/>
                    <a:gd name="connsiteY1" fmla="*/ 111889 h 291024"/>
                    <a:gd name="connsiteX2" fmla="*/ 482047 w 635283"/>
                    <a:gd name="connsiteY2" fmla="*/ 4050 h 291024"/>
                    <a:gd name="connsiteX3" fmla="*/ 586822 w 635283"/>
                    <a:gd name="connsiteY3" fmla="*/ 282677 h 291024"/>
                    <a:gd name="connsiteX0" fmla="*/ 622603 w 661839"/>
                    <a:gd name="connsiteY0" fmla="*/ 342312 h 348542"/>
                    <a:gd name="connsiteX1" fmla="*/ 0 w 661839"/>
                    <a:gd name="connsiteY1" fmla="*/ 111889 h 348542"/>
                    <a:gd name="connsiteX2" fmla="*/ 482047 w 661839"/>
                    <a:gd name="connsiteY2" fmla="*/ 4050 h 348542"/>
                    <a:gd name="connsiteX3" fmla="*/ 622603 w 661839"/>
                    <a:gd name="connsiteY3" fmla="*/ 342312 h 348542"/>
                    <a:gd name="connsiteX0" fmla="*/ 622603 w 639127"/>
                    <a:gd name="connsiteY0" fmla="*/ 342312 h 348542"/>
                    <a:gd name="connsiteX1" fmla="*/ 0 w 639127"/>
                    <a:gd name="connsiteY1" fmla="*/ 111889 h 348542"/>
                    <a:gd name="connsiteX2" fmla="*/ 482047 w 639127"/>
                    <a:gd name="connsiteY2" fmla="*/ 4050 h 348542"/>
                    <a:gd name="connsiteX3" fmla="*/ 622603 w 639127"/>
                    <a:gd name="connsiteY3" fmla="*/ 342312 h 348542"/>
                    <a:gd name="connsiteX0" fmla="*/ 622603 w 639127"/>
                    <a:gd name="connsiteY0" fmla="*/ 342312 h 342312"/>
                    <a:gd name="connsiteX1" fmla="*/ 0 w 639127"/>
                    <a:gd name="connsiteY1" fmla="*/ 111889 h 342312"/>
                    <a:gd name="connsiteX2" fmla="*/ 482047 w 639127"/>
                    <a:gd name="connsiteY2" fmla="*/ 4050 h 342312"/>
                    <a:gd name="connsiteX3" fmla="*/ 622603 w 639127"/>
                    <a:gd name="connsiteY3" fmla="*/ 342312 h 342312"/>
                    <a:gd name="connsiteX0" fmla="*/ 622603 w 639127"/>
                    <a:gd name="connsiteY0" fmla="*/ 342312 h 342312"/>
                    <a:gd name="connsiteX1" fmla="*/ 0 w 639127"/>
                    <a:gd name="connsiteY1" fmla="*/ 111889 h 342312"/>
                    <a:gd name="connsiteX2" fmla="*/ 482047 w 639127"/>
                    <a:gd name="connsiteY2" fmla="*/ 4050 h 342312"/>
                    <a:gd name="connsiteX3" fmla="*/ 622603 w 639127"/>
                    <a:gd name="connsiteY3" fmla="*/ 342312 h 342312"/>
                    <a:gd name="connsiteX0" fmla="*/ 622603 w 639127"/>
                    <a:gd name="connsiteY0" fmla="*/ 342312 h 355031"/>
                    <a:gd name="connsiteX1" fmla="*/ 0 w 639127"/>
                    <a:gd name="connsiteY1" fmla="*/ 111889 h 355031"/>
                    <a:gd name="connsiteX2" fmla="*/ 482047 w 639127"/>
                    <a:gd name="connsiteY2" fmla="*/ 4050 h 355031"/>
                    <a:gd name="connsiteX3" fmla="*/ 622603 w 639127"/>
                    <a:gd name="connsiteY3" fmla="*/ 342312 h 355031"/>
                    <a:gd name="connsiteX0" fmla="*/ 622603 w 644668"/>
                    <a:gd name="connsiteY0" fmla="*/ 342312 h 355031"/>
                    <a:gd name="connsiteX1" fmla="*/ 0 w 644668"/>
                    <a:gd name="connsiteY1" fmla="*/ 111889 h 355031"/>
                    <a:gd name="connsiteX2" fmla="*/ 482047 w 644668"/>
                    <a:gd name="connsiteY2" fmla="*/ 4050 h 355031"/>
                    <a:gd name="connsiteX3" fmla="*/ 622603 w 644668"/>
                    <a:gd name="connsiteY3" fmla="*/ 342312 h 355031"/>
                    <a:gd name="connsiteX0" fmla="*/ 622603 w 644668"/>
                    <a:gd name="connsiteY0" fmla="*/ 342312 h 355031"/>
                    <a:gd name="connsiteX1" fmla="*/ 0 w 644668"/>
                    <a:gd name="connsiteY1" fmla="*/ 111889 h 355031"/>
                    <a:gd name="connsiteX2" fmla="*/ 482047 w 644668"/>
                    <a:gd name="connsiteY2" fmla="*/ 4050 h 355031"/>
                    <a:gd name="connsiteX3" fmla="*/ 622603 w 644668"/>
                    <a:gd name="connsiteY3" fmla="*/ 342312 h 355031"/>
                    <a:gd name="connsiteX0" fmla="*/ 622603 w 642663"/>
                    <a:gd name="connsiteY0" fmla="*/ 328262 h 340981"/>
                    <a:gd name="connsiteX1" fmla="*/ 0 w 642663"/>
                    <a:gd name="connsiteY1" fmla="*/ 97839 h 340981"/>
                    <a:gd name="connsiteX2" fmla="*/ 474095 w 642663"/>
                    <a:gd name="connsiteY2" fmla="*/ 5903 h 340981"/>
                    <a:gd name="connsiteX3" fmla="*/ 622603 w 642663"/>
                    <a:gd name="connsiteY3" fmla="*/ 328262 h 340981"/>
                    <a:gd name="connsiteX0" fmla="*/ 622603 w 642663"/>
                    <a:gd name="connsiteY0" fmla="*/ 341991 h 354710"/>
                    <a:gd name="connsiteX1" fmla="*/ 0 w 642663"/>
                    <a:gd name="connsiteY1" fmla="*/ 111568 h 354710"/>
                    <a:gd name="connsiteX2" fmla="*/ 474095 w 642663"/>
                    <a:gd name="connsiteY2" fmla="*/ 19632 h 354710"/>
                    <a:gd name="connsiteX3" fmla="*/ 622603 w 642663"/>
                    <a:gd name="connsiteY3" fmla="*/ 341991 h 354710"/>
                    <a:gd name="connsiteX0" fmla="*/ 622603 w 631721"/>
                    <a:gd name="connsiteY0" fmla="*/ 341991 h 354710"/>
                    <a:gd name="connsiteX1" fmla="*/ 0 w 631721"/>
                    <a:gd name="connsiteY1" fmla="*/ 111568 h 354710"/>
                    <a:gd name="connsiteX2" fmla="*/ 474095 w 631721"/>
                    <a:gd name="connsiteY2" fmla="*/ 19632 h 354710"/>
                    <a:gd name="connsiteX3" fmla="*/ 622603 w 631721"/>
                    <a:gd name="connsiteY3" fmla="*/ 341991 h 35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1721" h="354710">
                      <a:moveTo>
                        <a:pt x="622603" y="341991"/>
                      </a:moveTo>
                      <a:cubicBezTo>
                        <a:pt x="453500" y="405656"/>
                        <a:pt x="248616" y="214880"/>
                        <a:pt x="0" y="111568"/>
                      </a:cubicBezTo>
                      <a:cubicBezTo>
                        <a:pt x="213691" y="10686"/>
                        <a:pt x="395576" y="-26586"/>
                        <a:pt x="474095" y="19632"/>
                      </a:cubicBezTo>
                      <a:cubicBezTo>
                        <a:pt x="580581" y="68776"/>
                        <a:pt x="659239" y="241164"/>
                        <a:pt x="622603" y="341991"/>
                      </a:cubicBezTo>
                      <a:close/>
                    </a:path>
                  </a:pathLst>
                </a:custGeom>
                <a:solidFill>
                  <a:srgbClr val="507C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69" name="Freeform 123">
                  <a:extLst>
                    <a:ext uri="{FF2B5EF4-FFF2-40B4-BE49-F238E27FC236}">
                      <a16:creationId xmlns:a16="http://schemas.microsoft.com/office/drawing/2014/main" id="{E8A3429D-90DC-4917-98AE-B675903D0491}"/>
                    </a:ext>
                  </a:extLst>
                </p:cNvPr>
                <p:cNvSpPr/>
                <p:nvPr/>
              </p:nvSpPr>
              <p:spPr>
                <a:xfrm rot="13284775">
                  <a:off x="9960891" y="4191599"/>
                  <a:ext cx="350851" cy="197003"/>
                </a:xfrm>
                <a:custGeom>
                  <a:avLst/>
                  <a:gdLst>
                    <a:gd name="connsiteX0" fmla="*/ 447675 w 447675"/>
                    <a:gd name="connsiteY0" fmla="*/ 266700 h 266700"/>
                    <a:gd name="connsiteX1" fmla="*/ 0 w 447675"/>
                    <a:gd name="connsiteY1" fmla="*/ 171450 h 266700"/>
                    <a:gd name="connsiteX2" fmla="*/ 342900 w 447675"/>
                    <a:gd name="connsiteY2" fmla="*/ 0 h 266700"/>
                    <a:gd name="connsiteX3" fmla="*/ 447675 w 447675"/>
                    <a:gd name="connsiteY3" fmla="*/ 266700 h 266700"/>
                    <a:gd name="connsiteX0" fmla="*/ 447675 w 464732"/>
                    <a:gd name="connsiteY0" fmla="*/ 266700 h 266700"/>
                    <a:gd name="connsiteX1" fmla="*/ 0 w 464732"/>
                    <a:gd name="connsiteY1" fmla="*/ 171450 h 266700"/>
                    <a:gd name="connsiteX2" fmla="*/ 342900 w 464732"/>
                    <a:gd name="connsiteY2" fmla="*/ 0 h 266700"/>
                    <a:gd name="connsiteX3" fmla="*/ 447675 w 464732"/>
                    <a:gd name="connsiteY3" fmla="*/ 266700 h 266700"/>
                    <a:gd name="connsiteX0" fmla="*/ 447675 w 492584"/>
                    <a:gd name="connsiteY0" fmla="*/ 266700 h 266700"/>
                    <a:gd name="connsiteX1" fmla="*/ 0 w 492584"/>
                    <a:gd name="connsiteY1" fmla="*/ 171450 h 266700"/>
                    <a:gd name="connsiteX2" fmla="*/ 342900 w 492584"/>
                    <a:gd name="connsiteY2" fmla="*/ 0 h 266700"/>
                    <a:gd name="connsiteX3" fmla="*/ 447675 w 492584"/>
                    <a:gd name="connsiteY3" fmla="*/ 266700 h 266700"/>
                    <a:gd name="connsiteX0" fmla="*/ 447675 w 492584"/>
                    <a:gd name="connsiteY0" fmla="*/ 266700 h 267320"/>
                    <a:gd name="connsiteX1" fmla="*/ 0 w 492584"/>
                    <a:gd name="connsiteY1" fmla="*/ 171450 h 267320"/>
                    <a:gd name="connsiteX2" fmla="*/ 342900 w 492584"/>
                    <a:gd name="connsiteY2" fmla="*/ 0 h 267320"/>
                    <a:gd name="connsiteX3" fmla="*/ 447675 w 492584"/>
                    <a:gd name="connsiteY3" fmla="*/ 266700 h 267320"/>
                    <a:gd name="connsiteX0" fmla="*/ 447675 w 492584"/>
                    <a:gd name="connsiteY0" fmla="*/ 266700 h 268027"/>
                    <a:gd name="connsiteX1" fmla="*/ 0 w 492584"/>
                    <a:gd name="connsiteY1" fmla="*/ 171450 h 268027"/>
                    <a:gd name="connsiteX2" fmla="*/ 342900 w 492584"/>
                    <a:gd name="connsiteY2" fmla="*/ 0 h 268027"/>
                    <a:gd name="connsiteX3" fmla="*/ 447675 w 492584"/>
                    <a:gd name="connsiteY3" fmla="*/ 266700 h 268027"/>
                    <a:gd name="connsiteX0" fmla="*/ 447675 w 492584"/>
                    <a:gd name="connsiteY0" fmla="*/ 266700 h 268027"/>
                    <a:gd name="connsiteX1" fmla="*/ 0 w 492584"/>
                    <a:gd name="connsiteY1" fmla="*/ 171450 h 268027"/>
                    <a:gd name="connsiteX2" fmla="*/ 342900 w 492584"/>
                    <a:gd name="connsiteY2" fmla="*/ 0 h 268027"/>
                    <a:gd name="connsiteX3" fmla="*/ 447675 w 492584"/>
                    <a:gd name="connsiteY3" fmla="*/ 266700 h 268027"/>
                    <a:gd name="connsiteX0" fmla="*/ 447675 w 492584"/>
                    <a:gd name="connsiteY0" fmla="*/ 268433 h 269760"/>
                    <a:gd name="connsiteX1" fmla="*/ 0 w 492584"/>
                    <a:gd name="connsiteY1" fmla="*/ 173183 h 269760"/>
                    <a:gd name="connsiteX2" fmla="*/ 342900 w 492584"/>
                    <a:gd name="connsiteY2" fmla="*/ 1733 h 269760"/>
                    <a:gd name="connsiteX3" fmla="*/ 447675 w 492584"/>
                    <a:gd name="connsiteY3" fmla="*/ 268433 h 269760"/>
                    <a:gd name="connsiteX0" fmla="*/ 447675 w 475131"/>
                    <a:gd name="connsiteY0" fmla="*/ 268433 h 269760"/>
                    <a:gd name="connsiteX1" fmla="*/ 0 w 475131"/>
                    <a:gd name="connsiteY1" fmla="*/ 173183 h 269760"/>
                    <a:gd name="connsiteX2" fmla="*/ 342900 w 475131"/>
                    <a:gd name="connsiteY2" fmla="*/ 1733 h 269760"/>
                    <a:gd name="connsiteX3" fmla="*/ 447675 w 475131"/>
                    <a:gd name="connsiteY3" fmla="*/ 268433 h 269760"/>
                    <a:gd name="connsiteX0" fmla="*/ 447675 w 496136"/>
                    <a:gd name="connsiteY0" fmla="*/ 268433 h 269760"/>
                    <a:gd name="connsiteX1" fmla="*/ 0 w 496136"/>
                    <a:gd name="connsiteY1" fmla="*/ 173183 h 269760"/>
                    <a:gd name="connsiteX2" fmla="*/ 342900 w 496136"/>
                    <a:gd name="connsiteY2" fmla="*/ 1733 h 269760"/>
                    <a:gd name="connsiteX3" fmla="*/ 447675 w 496136"/>
                    <a:gd name="connsiteY3" fmla="*/ 268433 h 269760"/>
                    <a:gd name="connsiteX0" fmla="*/ 447675 w 496136"/>
                    <a:gd name="connsiteY0" fmla="*/ 268433 h 282774"/>
                    <a:gd name="connsiteX1" fmla="*/ 0 w 496136"/>
                    <a:gd name="connsiteY1" fmla="*/ 173183 h 282774"/>
                    <a:gd name="connsiteX2" fmla="*/ 342900 w 496136"/>
                    <a:gd name="connsiteY2" fmla="*/ 1733 h 282774"/>
                    <a:gd name="connsiteX3" fmla="*/ 447675 w 496136"/>
                    <a:gd name="connsiteY3" fmla="*/ 268433 h 282774"/>
                    <a:gd name="connsiteX0" fmla="*/ 566944 w 615405"/>
                    <a:gd name="connsiteY0" fmla="*/ 269154 h 280541"/>
                    <a:gd name="connsiteX1" fmla="*/ 0 w 615405"/>
                    <a:gd name="connsiteY1" fmla="*/ 146074 h 280541"/>
                    <a:gd name="connsiteX2" fmla="*/ 462169 w 615405"/>
                    <a:gd name="connsiteY2" fmla="*/ 2454 h 280541"/>
                    <a:gd name="connsiteX3" fmla="*/ 566944 w 615405"/>
                    <a:gd name="connsiteY3" fmla="*/ 269154 h 280541"/>
                    <a:gd name="connsiteX0" fmla="*/ 566944 w 615405"/>
                    <a:gd name="connsiteY0" fmla="*/ 268907 h 280294"/>
                    <a:gd name="connsiteX1" fmla="*/ 0 w 615405"/>
                    <a:gd name="connsiteY1" fmla="*/ 145827 h 280294"/>
                    <a:gd name="connsiteX2" fmla="*/ 462169 w 615405"/>
                    <a:gd name="connsiteY2" fmla="*/ 2207 h 280294"/>
                    <a:gd name="connsiteX3" fmla="*/ 566944 w 615405"/>
                    <a:gd name="connsiteY3" fmla="*/ 268907 h 280294"/>
                    <a:gd name="connsiteX0" fmla="*/ 586822 w 629800"/>
                    <a:gd name="connsiteY0" fmla="*/ 316615 h 324962"/>
                    <a:gd name="connsiteX1" fmla="*/ 0 w 629800"/>
                    <a:gd name="connsiteY1" fmla="*/ 145827 h 324962"/>
                    <a:gd name="connsiteX2" fmla="*/ 462169 w 629800"/>
                    <a:gd name="connsiteY2" fmla="*/ 2207 h 324962"/>
                    <a:gd name="connsiteX3" fmla="*/ 586822 w 629800"/>
                    <a:gd name="connsiteY3" fmla="*/ 316615 h 324962"/>
                    <a:gd name="connsiteX0" fmla="*/ 586822 w 635283"/>
                    <a:gd name="connsiteY0" fmla="*/ 282677 h 291024"/>
                    <a:gd name="connsiteX1" fmla="*/ 0 w 635283"/>
                    <a:gd name="connsiteY1" fmla="*/ 111889 h 291024"/>
                    <a:gd name="connsiteX2" fmla="*/ 482047 w 635283"/>
                    <a:gd name="connsiteY2" fmla="*/ 4050 h 291024"/>
                    <a:gd name="connsiteX3" fmla="*/ 586822 w 635283"/>
                    <a:gd name="connsiteY3" fmla="*/ 282677 h 291024"/>
                    <a:gd name="connsiteX0" fmla="*/ 622603 w 661839"/>
                    <a:gd name="connsiteY0" fmla="*/ 342312 h 348542"/>
                    <a:gd name="connsiteX1" fmla="*/ 0 w 661839"/>
                    <a:gd name="connsiteY1" fmla="*/ 111889 h 348542"/>
                    <a:gd name="connsiteX2" fmla="*/ 482047 w 661839"/>
                    <a:gd name="connsiteY2" fmla="*/ 4050 h 348542"/>
                    <a:gd name="connsiteX3" fmla="*/ 622603 w 661839"/>
                    <a:gd name="connsiteY3" fmla="*/ 342312 h 348542"/>
                    <a:gd name="connsiteX0" fmla="*/ 622603 w 639127"/>
                    <a:gd name="connsiteY0" fmla="*/ 342312 h 348542"/>
                    <a:gd name="connsiteX1" fmla="*/ 0 w 639127"/>
                    <a:gd name="connsiteY1" fmla="*/ 111889 h 348542"/>
                    <a:gd name="connsiteX2" fmla="*/ 482047 w 639127"/>
                    <a:gd name="connsiteY2" fmla="*/ 4050 h 348542"/>
                    <a:gd name="connsiteX3" fmla="*/ 622603 w 639127"/>
                    <a:gd name="connsiteY3" fmla="*/ 342312 h 348542"/>
                    <a:gd name="connsiteX0" fmla="*/ 622603 w 639127"/>
                    <a:gd name="connsiteY0" fmla="*/ 342312 h 342312"/>
                    <a:gd name="connsiteX1" fmla="*/ 0 w 639127"/>
                    <a:gd name="connsiteY1" fmla="*/ 111889 h 342312"/>
                    <a:gd name="connsiteX2" fmla="*/ 482047 w 639127"/>
                    <a:gd name="connsiteY2" fmla="*/ 4050 h 342312"/>
                    <a:gd name="connsiteX3" fmla="*/ 622603 w 639127"/>
                    <a:gd name="connsiteY3" fmla="*/ 342312 h 342312"/>
                    <a:gd name="connsiteX0" fmla="*/ 622603 w 639127"/>
                    <a:gd name="connsiteY0" fmla="*/ 342312 h 342312"/>
                    <a:gd name="connsiteX1" fmla="*/ 0 w 639127"/>
                    <a:gd name="connsiteY1" fmla="*/ 111889 h 342312"/>
                    <a:gd name="connsiteX2" fmla="*/ 482047 w 639127"/>
                    <a:gd name="connsiteY2" fmla="*/ 4050 h 342312"/>
                    <a:gd name="connsiteX3" fmla="*/ 622603 w 639127"/>
                    <a:gd name="connsiteY3" fmla="*/ 342312 h 342312"/>
                    <a:gd name="connsiteX0" fmla="*/ 622603 w 639127"/>
                    <a:gd name="connsiteY0" fmla="*/ 342312 h 355031"/>
                    <a:gd name="connsiteX1" fmla="*/ 0 w 639127"/>
                    <a:gd name="connsiteY1" fmla="*/ 111889 h 355031"/>
                    <a:gd name="connsiteX2" fmla="*/ 482047 w 639127"/>
                    <a:gd name="connsiteY2" fmla="*/ 4050 h 355031"/>
                    <a:gd name="connsiteX3" fmla="*/ 622603 w 639127"/>
                    <a:gd name="connsiteY3" fmla="*/ 342312 h 355031"/>
                    <a:gd name="connsiteX0" fmla="*/ 622603 w 644668"/>
                    <a:gd name="connsiteY0" fmla="*/ 342312 h 355031"/>
                    <a:gd name="connsiteX1" fmla="*/ 0 w 644668"/>
                    <a:gd name="connsiteY1" fmla="*/ 111889 h 355031"/>
                    <a:gd name="connsiteX2" fmla="*/ 482047 w 644668"/>
                    <a:gd name="connsiteY2" fmla="*/ 4050 h 355031"/>
                    <a:gd name="connsiteX3" fmla="*/ 622603 w 644668"/>
                    <a:gd name="connsiteY3" fmla="*/ 342312 h 355031"/>
                    <a:gd name="connsiteX0" fmla="*/ 622603 w 644668"/>
                    <a:gd name="connsiteY0" fmla="*/ 342312 h 355031"/>
                    <a:gd name="connsiteX1" fmla="*/ 0 w 644668"/>
                    <a:gd name="connsiteY1" fmla="*/ 111889 h 355031"/>
                    <a:gd name="connsiteX2" fmla="*/ 482047 w 644668"/>
                    <a:gd name="connsiteY2" fmla="*/ 4050 h 355031"/>
                    <a:gd name="connsiteX3" fmla="*/ 622603 w 644668"/>
                    <a:gd name="connsiteY3" fmla="*/ 342312 h 355031"/>
                    <a:gd name="connsiteX0" fmla="*/ 622603 w 642663"/>
                    <a:gd name="connsiteY0" fmla="*/ 328262 h 340981"/>
                    <a:gd name="connsiteX1" fmla="*/ 0 w 642663"/>
                    <a:gd name="connsiteY1" fmla="*/ 97839 h 340981"/>
                    <a:gd name="connsiteX2" fmla="*/ 474095 w 642663"/>
                    <a:gd name="connsiteY2" fmla="*/ 5903 h 340981"/>
                    <a:gd name="connsiteX3" fmla="*/ 622603 w 642663"/>
                    <a:gd name="connsiteY3" fmla="*/ 328262 h 340981"/>
                    <a:gd name="connsiteX0" fmla="*/ 622603 w 642663"/>
                    <a:gd name="connsiteY0" fmla="*/ 341991 h 354710"/>
                    <a:gd name="connsiteX1" fmla="*/ 0 w 642663"/>
                    <a:gd name="connsiteY1" fmla="*/ 111568 h 354710"/>
                    <a:gd name="connsiteX2" fmla="*/ 474095 w 642663"/>
                    <a:gd name="connsiteY2" fmla="*/ 19632 h 354710"/>
                    <a:gd name="connsiteX3" fmla="*/ 622603 w 642663"/>
                    <a:gd name="connsiteY3" fmla="*/ 341991 h 354710"/>
                    <a:gd name="connsiteX0" fmla="*/ 622603 w 631721"/>
                    <a:gd name="connsiteY0" fmla="*/ 341991 h 354710"/>
                    <a:gd name="connsiteX1" fmla="*/ 0 w 631721"/>
                    <a:gd name="connsiteY1" fmla="*/ 111568 h 354710"/>
                    <a:gd name="connsiteX2" fmla="*/ 474095 w 631721"/>
                    <a:gd name="connsiteY2" fmla="*/ 19632 h 354710"/>
                    <a:gd name="connsiteX3" fmla="*/ 622603 w 631721"/>
                    <a:gd name="connsiteY3" fmla="*/ 341991 h 35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1721" h="354710">
                      <a:moveTo>
                        <a:pt x="622603" y="341991"/>
                      </a:moveTo>
                      <a:cubicBezTo>
                        <a:pt x="453500" y="405656"/>
                        <a:pt x="248616" y="214880"/>
                        <a:pt x="0" y="111568"/>
                      </a:cubicBezTo>
                      <a:cubicBezTo>
                        <a:pt x="213691" y="10686"/>
                        <a:pt x="395576" y="-26586"/>
                        <a:pt x="474095" y="19632"/>
                      </a:cubicBezTo>
                      <a:cubicBezTo>
                        <a:pt x="580581" y="68776"/>
                        <a:pt x="659239" y="241164"/>
                        <a:pt x="622603" y="341991"/>
                      </a:cubicBezTo>
                      <a:close/>
                    </a:path>
                  </a:pathLst>
                </a:custGeom>
                <a:solidFill>
                  <a:srgbClr val="507C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C4D9F263-3CF7-448E-8528-0EF73F4E8F22}"/>
                    </a:ext>
                  </a:extLst>
                </p:cNvPr>
                <p:cNvSpPr/>
                <p:nvPr/>
              </p:nvSpPr>
              <p:spPr>
                <a:xfrm>
                  <a:off x="10201256" y="4404900"/>
                  <a:ext cx="61845" cy="292220"/>
                </a:xfrm>
                <a:prstGeom prst="rect">
                  <a:avLst/>
                </a:prstGeom>
                <a:solidFill>
                  <a:srgbClr val="507C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1" name="Rectangle 116">
                  <a:extLst>
                    <a:ext uri="{FF2B5EF4-FFF2-40B4-BE49-F238E27FC236}">
                      <a16:creationId xmlns:a16="http://schemas.microsoft.com/office/drawing/2014/main" id="{B9534BB5-AEE3-463C-BD8E-186E121E4229}"/>
                    </a:ext>
                  </a:extLst>
                </p:cNvPr>
                <p:cNvSpPr/>
                <p:nvPr/>
              </p:nvSpPr>
              <p:spPr>
                <a:xfrm rot="13500000" flipH="1">
                  <a:off x="10791750" y="3081280"/>
                  <a:ext cx="73047" cy="48698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2" name="Rectangle 118">
                  <a:extLst>
                    <a:ext uri="{FF2B5EF4-FFF2-40B4-BE49-F238E27FC236}">
                      <a16:creationId xmlns:a16="http://schemas.microsoft.com/office/drawing/2014/main" id="{56595346-9EBE-4D1A-9D07-476A4588091B}"/>
                    </a:ext>
                  </a:extLst>
                </p:cNvPr>
                <p:cNvSpPr/>
                <p:nvPr/>
              </p:nvSpPr>
              <p:spPr>
                <a:xfrm rot="4800000" flipH="1">
                  <a:off x="11110885" y="3582372"/>
                  <a:ext cx="73047" cy="48698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</p:grpSp>
          <p:grpSp>
            <p:nvGrpSpPr>
              <p:cNvPr id="130" name="그룹 36">
                <a:extLst>
                  <a:ext uri="{FF2B5EF4-FFF2-40B4-BE49-F238E27FC236}">
                    <a16:creationId xmlns:a16="http://schemas.microsoft.com/office/drawing/2014/main" id="{69EE948A-123C-44D9-952C-03059C166153}"/>
                  </a:ext>
                </a:extLst>
              </p:cNvPr>
              <p:cNvGrpSpPr/>
              <p:nvPr/>
            </p:nvGrpSpPr>
            <p:grpSpPr>
              <a:xfrm>
                <a:off x="6337275" y="4022020"/>
                <a:ext cx="3956474" cy="2066287"/>
                <a:chOff x="6319854" y="4022016"/>
                <a:chExt cx="3956473" cy="2066287"/>
              </a:xfrm>
            </p:grpSpPr>
            <p:grpSp>
              <p:nvGrpSpPr>
                <p:cNvPr id="148" name="그룹 33">
                  <a:extLst>
                    <a:ext uri="{FF2B5EF4-FFF2-40B4-BE49-F238E27FC236}">
                      <a16:creationId xmlns:a16="http://schemas.microsoft.com/office/drawing/2014/main" id="{9C63ED22-9AB5-4463-868D-A2F0027D35ED}"/>
                    </a:ext>
                  </a:extLst>
                </p:cNvPr>
                <p:cNvGrpSpPr/>
                <p:nvPr/>
              </p:nvGrpSpPr>
              <p:grpSpPr>
                <a:xfrm>
                  <a:off x="9196326" y="5008303"/>
                  <a:ext cx="1080001" cy="1080000"/>
                  <a:chOff x="9196326" y="5008303"/>
                  <a:chExt cx="1080001" cy="1080000"/>
                </a:xfrm>
              </p:grpSpPr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58CF49D4-915C-40FC-88E5-0C14846E78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56012" y="5043828"/>
                    <a:ext cx="120315" cy="5403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58" name="Block Arc 157">
                    <a:extLst>
                      <a:ext uri="{FF2B5EF4-FFF2-40B4-BE49-F238E27FC236}">
                        <a16:creationId xmlns:a16="http://schemas.microsoft.com/office/drawing/2014/main" id="{B0BBE7F3-6CD8-43F8-9B1F-4089310DEE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7" y="5008303"/>
                    <a:ext cx="1080000" cy="1080000"/>
                  </a:xfrm>
                  <a:prstGeom prst="blockArc">
                    <a:avLst>
                      <a:gd name="adj1" fmla="val 10795309"/>
                      <a:gd name="adj2" fmla="val 21580245"/>
                      <a:gd name="adj3" fmla="val 11055"/>
                    </a:avLst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59" name="Rectangle 32">
                    <a:extLst>
                      <a:ext uri="{FF2B5EF4-FFF2-40B4-BE49-F238E27FC236}">
                        <a16:creationId xmlns:a16="http://schemas.microsoft.com/office/drawing/2014/main" id="{8735F667-84C4-47D2-A533-51EE2BFC58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6" y="5043827"/>
                    <a:ext cx="120315" cy="509967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</p:grpSp>
            <p:grpSp>
              <p:nvGrpSpPr>
                <p:cNvPr id="149" name="그룹 90">
                  <a:extLst>
                    <a:ext uri="{FF2B5EF4-FFF2-40B4-BE49-F238E27FC236}">
                      <a16:creationId xmlns:a16="http://schemas.microsoft.com/office/drawing/2014/main" id="{F3556687-2C01-4A37-A910-4289A0CF508F}"/>
                    </a:ext>
                  </a:extLst>
                </p:cNvPr>
                <p:cNvGrpSpPr/>
                <p:nvPr/>
              </p:nvGrpSpPr>
              <p:grpSpPr>
                <a:xfrm rot="10800000">
                  <a:off x="8236185" y="4022016"/>
                  <a:ext cx="1080001" cy="1080000"/>
                  <a:chOff x="9196326" y="5008303"/>
                  <a:chExt cx="1080001" cy="1080000"/>
                </a:xfrm>
              </p:grpSpPr>
              <p:sp>
                <p:nvSpPr>
                  <p:cNvPr id="154" name="Rectangle 32">
                    <a:extLst>
                      <a:ext uri="{FF2B5EF4-FFF2-40B4-BE49-F238E27FC236}">
                        <a16:creationId xmlns:a16="http://schemas.microsoft.com/office/drawing/2014/main" id="{537BADBA-AEA6-4718-B6A1-71A29DCA21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56012" y="5043828"/>
                    <a:ext cx="120315" cy="5403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55" name="Block Arc 83">
                    <a:extLst>
                      <a:ext uri="{FF2B5EF4-FFF2-40B4-BE49-F238E27FC236}">
                        <a16:creationId xmlns:a16="http://schemas.microsoft.com/office/drawing/2014/main" id="{FAED83AA-FDA3-471A-823D-BDCE909365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7" y="5008303"/>
                    <a:ext cx="1080000" cy="1080000"/>
                  </a:xfrm>
                  <a:prstGeom prst="blockArc">
                    <a:avLst>
                      <a:gd name="adj1" fmla="val 10795309"/>
                      <a:gd name="adj2" fmla="val 21580245"/>
                      <a:gd name="adj3" fmla="val 11055"/>
                    </a:avLst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56" name="Rectangle 32">
                    <a:extLst>
                      <a:ext uri="{FF2B5EF4-FFF2-40B4-BE49-F238E27FC236}">
                        <a16:creationId xmlns:a16="http://schemas.microsoft.com/office/drawing/2014/main" id="{E5C3B499-25BB-41F1-B776-EB57F10029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6" y="5043827"/>
                    <a:ext cx="120315" cy="509967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</p:grpSp>
            <p:sp>
              <p:nvSpPr>
                <p:cNvPr id="150" name="Block Arc 83">
                  <a:extLst>
                    <a:ext uri="{FF2B5EF4-FFF2-40B4-BE49-F238E27FC236}">
                      <a16:creationId xmlns:a16="http://schemas.microsoft.com/office/drawing/2014/main" id="{60FFFD03-F38B-415A-BF8D-7F05A55DAD3F}"/>
                    </a:ext>
                  </a:extLst>
                </p:cNvPr>
                <p:cNvSpPr/>
                <p:nvPr/>
              </p:nvSpPr>
              <p:spPr>
                <a:xfrm rot="5400000">
                  <a:off x="7276738" y="4503827"/>
                  <a:ext cx="1080000" cy="1080000"/>
                </a:xfrm>
                <a:prstGeom prst="blockArc">
                  <a:avLst>
                    <a:gd name="adj1" fmla="val 16247493"/>
                    <a:gd name="adj2" fmla="val 21580245"/>
                    <a:gd name="adj3" fmla="val 11055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51" name="Rectangle 32">
                  <a:extLst>
                    <a:ext uri="{FF2B5EF4-FFF2-40B4-BE49-F238E27FC236}">
                      <a16:creationId xmlns:a16="http://schemas.microsoft.com/office/drawing/2014/main" id="{9ABA652F-8A44-4BB9-839D-9CF86FF7D970}"/>
                    </a:ext>
                  </a:extLst>
                </p:cNvPr>
                <p:cNvSpPr/>
                <p:nvPr/>
              </p:nvSpPr>
              <p:spPr>
                <a:xfrm rot="16200000">
                  <a:off x="7270818" y="5028315"/>
                  <a:ext cx="120315" cy="990707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52" name="Block Arc 83">
                  <a:extLst>
                    <a:ext uri="{FF2B5EF4-FFF2-40B4-BE49-F238E27FC236}">
                      <a16:creationId xmlns:a16="http://schemas.microsoft.com/office/drawing/2014/main" id="{4B4B00C4-48C6-4853-95E7-979E1FC92A99}"/>
                    </a:ext>
                  </a:extLst>
                </p:cNvPr>
                <p:cNvSpPr/>
                <p:nvPr/>
              </p:nvSpPr>
              <p:spPr>
                <a:xfrm rot="16200000" flipH="1">
                  <a:off x="6319854" y="4503827"/>
                  <a:ext cx="1080000" cy="1080000"/>
                </a:xfrm>
                <a:prstGeom prst="blockArc">
                  <a:avLst>
                    <a:gd name="adj1" fmla="val 16247493"/>
                    <a:gd name="adj2" fmla="val 21580245"/>
                    <a:gd name="adj3" fmla="val 11055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53" name="Rectangle 32">
                  <a:extLst>
                    <a:ext uri="{FF2B5EF4-FFF2-40B4-BE49-F238E27FC236}">
                      <a16:creationId xmlns:a16="http://schemas.microsoft.com/office/drawing/2014/main" id="{A697B477-1E1B-45A8-A5DE-203AA123F2EB}"/>
                    </a:ext>
                  </a:extLst>
                </p:cNvPr>
                <p:cNvSpPr/>
                <p:nvPr/>
              </p:nvSpPr>
              <p:spPr>
                <a:xfrm>
                  <a:off x="6319854" y="4877064"/>
                  <a:ext cx="120315" cy="187815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</p:grpSp>
          <p:grpSp>
            <p:nvGrpSpPr>
              <p:cNvPr id="131" name="그룹 101">
                <a:extLst>
                  <a:ext uri="{FF2B5EF4-FFF2-40B4-BE49-F238E27FC236}">
                    <a16:creationId xmlns:a16="http://schemas.microsoft.com/office/drawing/2014/main" id="{7D07FC30-A220-42C7-B276-B26D594F9FF2}"/>
                  </a:ext>
                </a:extLst>
              </p:cNvPr>
              <p:cNvGrpSpPr/>
              <p:nvPr/>
            </p:nvGrpSpPr>
            <p:grpSpPr>
              <a:xfrm flipH="1">
                <a:off x="1928073" y="4022020"/>
                <a:ext cx="3956474" cy="2066287"/>
                <a:chOff x="6319854" y="4022016"/>
                <a:chExt cx="3956473" cy="2066287"/>
              </a:xfrm>
            </p:grpSpPr>
            <p:grpSp>
              <p:nvGrpSpPr>
                <p:cNvPr id="136" name="그룹 102">
                  <a:extLst>
                    <a:ext uri="{FF2B5EF4-FFF2-40B4-BE49-F238E27FC236}">
                      <a16:creationId xmlns:a16="http://schemas.microsoft.com/office/drawing/2014/main" id="{3E9D771D-8F94-452D-81CC-6B561D9B1B88}"/>
                    </a:ext>
                  </a:extLst>
                </p:cNvPr>
                <p:cNvGrpSpPr/>
                <p:nvPr/>
              </p:nvGrpSpPr>
              <p:grpSpPr>
                <a:xfrm>
                  <a:off x="9196326" y="4360204"/>
                  <a:ext cx="1080001" cy="1728099"/>
                  <a:chOff x="9196326" y="4360204"/>
                  <a:chExt cx="1080001" cy="1728099"/>
                </a:xfrm>
              </p:grpSpPr>
              <p:sp>
                <p:nvSpPr>
                  <p:cNvPr id="145" name="Rectangle 32">
                    <a:extLst>
                      <a:ext uri="{FF2B5EF4-FFF2-40B4-BE49-F238E27FC236}">
                        <a16:creationId xmlns:a16="http://schemas.microsoft.com/office/drawing/2014/main" id="{9B95FCDA-F1D3-4B5E-98E6-70DF747C6B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56012" y="4360204"/>
                    <a:ext cx="120315" cy="1224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46" name="Block Arc 83">
                    <a:extLst>
                      <a:ext uri="{FF2B5EF4-FFF2-40B4-BE49-F238E27FC236}">
                        <a16:creationId xmlns:a16="http://schemas.microsoft.com/office/drawing/2014/main" id="{6D08E780-AECF-4C0D-82CC-835EC79A6C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7" y="5008303"/>
                    <a:ext cx="1080000" cy="1080000"/>
                  </a:xfrm>
                  <a:prstGeom prst="blockArc">
                    <a:avLst>
                      <a:gd name="adj1" fmla="val 10795309"/>
                      <a:gd name="adj2" fmla="val 21580245"/>
                      <a:gd name="adj3" fmla="val 11055"/>
                    </a:avLst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47" name="Rectangle 32">
                    <a:extLst>
                      <a:ext uri="{FF2B5EF4-FFF2-40B4-BE49-F238E27FC236}">
                        <a16:creationId xmlns:a16="http://schemas.microsoft.com/office/drawing/2014/main" id="{0282B352-9BC5-4AF9-AEA6-4B221FB7F1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6" y="5043827"/>
                    <a:ext cx="120315" cy="509967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</p:grpSp>
            <p:grpSp>
              <p:nvGrpSpPr>
                <p:cNvPr id="137" name="그룹 103">
                  <a:extLst>
                    <a:ext uri="{FF2B5EF4-FFF2-40B4-BE49-F238E27FC236}">
                      <a16:creationId xmlns:a16="http://schemas.microsoft.com/office/drawing/2014/main" id="{4FD643CB-8A37-4A26-8944-39B321790E14}"/>
                    </a:ext>
                  </a:extLst>
                </p:cNvPr>
                <p:cNvGrpSpPr/>
                <p:nvPr/>
              </p:nvGrpSpPr>
              <p:grpSpPr>
                <a:xfrm rot="10800000">
                  <a:off x="8236185" y="4022016"/>
                  <a:ext cx="1080001" cy="1080000"/>
                  <a:chOff x="9196326" y="5008303"/>
                  <a:chExt cx="1080001" cy="1080000"/>
                </a:xfrm>
              </p:grpSpPr>
              <p:sp>
                <p:nvSpPr>
                  <p:cNvPr id="142" name="Rectangle 32">
                    <a:extLst>
                      <a:ext uri="{FF2B5EF4-FFF2-40B4-BE49-F238E27FC236}">
                        <a16:creationId xmlns:a16="http://schemas.microsoft.com/office/drawing/2014/main" id="{91F53C3D-8C0D-4631-A428-D4479CD44E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56012" y="5043828"/>
                    <a:ext cx="120315" cy="5403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43" name="Block Arc 83">
                    <a:extLst>
                      <a:ext uri="{FF2B5EF4-FFF2-40B4-BE49-F238E27FC236}">
                        <a16:creationId xmlns:a16="http://schemas.microsoft.com/office/drawing/2014/main" id="{53190798-3A2C-4424-9D20-70B612F446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7" y="5008303"/>
                    <a:ext cx="1080000" cy="1080000"/>
                  </a:xfrm>
                  <a:prstGeom prst="blockArc">
                    <a:avLst>
                      <a:gd name="adj1" fmla="val 10795309"/>
                      <a:gd name="adj2" fmla="val 21580245"/>
                      <a:gd name="adj3" fmla="val 11055"/>
                    </a:avLst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44" name="Rectangle 32">
                    <a:extLst>
                      <a:ext uri="{FF2B5EF4-FFF2-40B4-BE49-F238E27FC236}">
                        <a16:creationId xmlns:a16="http://schemas.microsoft.com/office/drawing/2014/main" id="{99C1AA6C-502F-481F-8E9E-4C4D16455D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96326" y="5043827"/>
                    <a:ext cx="120315" cy="509967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quada One" panose="02000000000000000000" pitchFamily="2" charset="0"/>
                      <a:ea typeface="Arial Unicode MS"/>
                      <a:cs typeface="+mn-cs"/>
                    </a:endParaRPr>
                  </a:p>
                </p:txBody>
              </p:sp>
            </p:grpSp>
            <p:sp>
              <p:nvSpPr>
                <p:cNvPr id="138" name="Block Arc 83">
                  <a:extLst>
                    <a:ext uri="{FF2B5EF4-FFF2-40B4-BE49-F238E27FC236}">
                      <a16:creationId xmlns:a16="http://schemas.microsoft.com/office/drawing/2014/main" id="{CF199B21-64CA-4B9E-AE17-BF7361F9EE19}"/>
                    </a:ext>
                  </a:extLst>
                </p:cNvPr>
                <p:cNvSpPr/>
                <p:nvPr/>
              </p:nvSpPr>
              <p:spPr>
                <a:xfrm rot="5400000">
                  <a:off x="7276738" y="4503827"/>
                  <a:ext cx="1080000" cy="1080000"/>
                </a:xfrm>
                <a:prstGeom prst="blockArc">
                  <a:avLst>
                    <a:gd name="adj1" fmla="val 16247493"/>
                    <a:gd name="adj2" fmla="val 21580245"/>
                    <a:gd name="adj3" fmla="val 11055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39" name="Rectangle 32">
                  <a:extLst>
                    <a:ext uri="{FF2B5EF4-FFF2-40B4-BE49-F238E27FC236}">
                      <a16:creationId xmlns:a16="http://schemas.microsoft.com/office/drawing/2014/main" id="{F64E88FC-0E23-482F-AACE-FF5D616DF661}"/>
                    </a:ext>
                  </a:extLst>
                </p:cNvPr>
                <p:cNvSpPr/>
                <p:nvPr/>
              </p:nvSpPr>
              <p:spPr>
                <a:xfrm rot="16200000">
                  <a:off x="7270818" y="5028315"/>
                  <a:ext cx="120315" cy="990707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40" name="Block Arc 83">
                  <a:extLst>
                    <a:ext uri="{FF2B5EF4-FFF2-40B4-BE49-F238E27FC236}">
                      <a16:creationId xmlns:a16="http://schemas.microsoft.com/office/drawing/2014/main" id="{2F1B503B-37BE-408B-A09D-06CB1CB2C9DD}"/>
                    </a:ext>
                  </a:extLst>
                </p:cNvPr>
                <p:cNvSpPr/>
                <p:nvPr/>
              </p:nvSpPr>
              <p:spPr>
                <a:xfrm rot="16200000" flipH="1">
                  <a:off x="6319854" y="4503827"/>
                  <a:ext cx="1080000" cy="1080000"/>
                </a:xfrm>
                <a:prstGeom prst="blockArc">
                  <a:avLst>
                    <a:gd name="adj1" fmla="val 16247493"/>
                    <a:gd name="adj2" fmla="val 21580245"/>
                    <a:gd name="adj3" fmla="val 11055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41" name="Rectangle 32">
                  <a:extLst>
                    <a:ext uri="{FF2B5EF4-FFF2-40B4-BE49-F238E27FC236}">
                      <a16:creationId xmlns:a16="http://schemas.microsoft.com/office/drawing/2014/main" id="{249D05CC-A136-446B-AACF-4CCC487DB056}"/>
                    </a:ext>
                  </a:extLst>
                </p:cNvPr>
                <p:cNvSpPr/>
                <p:nvPr/>
              </p:nvSpPr>
              <p:spPr>
                <a:xfrm>
                  <a:off x="6319854" y="4877064"/>
                  <a:ext cx="120315" cy="187815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86279B39-CF74-42DF-9AF0-4E3B8FD14A17}"/>
                  </a:ext>
                </a:extLst>
              </p:cNvPr>
              <p:cNvGrpSpPr/>
              <p:nvPr/>
            </p:nvGrpSpPr>
            <p:grpSpPr>
              <a:xfrm>
                <a:off x="1538613" y="3595861"/>
                <a:ext cx="892823" cy="892823"/>
                <a:chOff x="5833678" y="585323"/>
                <a:chExt cx="790407" cy="790407"/>
              </a:xfrm>
            </p:grpSpPr>
            <p:sp>
              <p:nvSpPr>
                <p:cNvPr id="134" name="Arc 3">
                  <a:extLst>
                    <a:ext uri="{FF2B5EF4-FFF2-40B4-BE49-F238E27FC236}">
                      <a16:creationId xmlns:a16="http://schemas.microsoft.com/office/drawing/2014/main" id="{DD2B9B42-99C0-4E40-AE80-9C692D1E892D}"/>
                    </a:ext>
                  </a:extLst>
                </p:cNvPr>
                <p:cNvSpPr/>
                <p:nvPr/>
              </p:nvSpPr>
              <p:spPr>
                <a:xfrm>
                  <a:off x="5833678" y="585323"/>
                  <a:ext cx="790407" cy="790407"/>
                </a:xfrm>
                <a:prstGeom prst="arc">
                  <a:avLst>
                    <a:gd name="adj1" fmla="val 5614108"/>
                    <a:gd name="adj2" fmla="val 16174202"/>
                  </a:avLst>
                </a:prstGeom>
                <a:noFill/>
                <a:ln w="25400" cap="flat" cmpd="sng" algn="ctr">
                  <a:solidFill>
                    <a:schemeClr val="accent1"/>
                  </a:solidFill>
                  <a:prstDash val="solid"/>
                  <a:miter lim="800000"/>
                  <a:headEnd type="oval"/>
                  <a:tailEnd w="lg" len="lg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408F43A7-3A2D-4CC8-971C-84B89E8765C1}"/>
                    </a:ext>
                  </a:extLst>
                </p:cNvPr>
                <p:cNvSpPr/>
                <p:nvPr/>
              </p:nvSpPr>
              <p:spPr>
                <a:xfrm>
                  <a:off x="5907909" y="658049"/>
                  <a:ext cx="644956" cy="64495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quada One" panose="02000000000000000000" pitchFamily="2" charset="0"/>
                    <a:ea typeface="Arial Unicode MS"/>
                    <a:cs typeface="+mn-cs"/>
                  </a:endParaRPr>
                </a:p>
              </p:txBody>
            </p:sp>
          </p:grpSp>
          <p:sp>
            <p:nvSpPr>
              <p:cNvPr id="133" name="Donut 22">
                <a:extLst>
                  <a:ext uri="{FF2B5EF4-FFF2-40B4-BE49-F238E27FC236}">
                    <a16:creationId xmlns:a16="http://schemas.microsoft.com/office/drawing/2014/main" id="{CE7A0D83-9523-4EB8-8677-1D7D4415C9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7025" y="3912079"/>
                <a:ext cx="529812" cy="271370"/>
              </a:xfrm>
              <a:custGeom>
                <a:avLst/>
                <a:gdLst/>
                <a:ahLst/>
                <a:cxnLst/>
                <a:rect l="l" t="t" r="r" b="b"/>
                <a:pathLst>
                  <a:path w="3372524" h="1727404">
                    <a:moveTo>
                      <a:pt x="1758003" y="666958"/>
                    </a:moveTo>
                    <a:cubicBezTo>
                      <a:pt x="1703684" y="666958"/>
                      <a:pt x="1659649" y="710993"/>
                      <a:pt x="1659649" y="765312"/>
                    </a:cubicBezTo>
                    <a:cubicBezTo>
                      <a:pt x="1659649" y="819631"/>
                      <a:pt x="1703684" y="863666"/>
                      <a:pt x="1758003" y="863666"/>
                    </a:cubicBezTo>
                    <a:cubicBezTo>
                      <a:pt x="1812322" y="863666"/>
                      <a:pt x="1856357" y="819631"/>
                      <a:pt x="1856357" y="765312"/>
                    </a:cubicBezTo>
                    <a:cubicBezTo>
                      <a:pt x="1856357" y="710993"/>
                      <a:pt x="1812322" y="666958"/>
                      <a:pt x="1758003" y="666958"/>
                    </a:cubicBezTo>
                    <a:close/>
                    <a:moveTo>
                      <a:pt x="1686261" y="586208"/>
                    </a:moveTo>
                    <a:cubicBezTo>
                      <a:pt x="1849880" y="586208"/>
                      <a:pt x="1982519" y="718847"/>
                      <a:pt x="1982519" y="882466"/>
                    </a:cubicBezTo>
                    <a:cubicBezTo>
                      <a:pt x="1982519" y="1046085"/>
                      <a:pt x="1849880" y="1178724"/>
                      <a:pt x="1686261" y="1178724"/>
                    </a:cubicBezTo>
                    <a:cubicBezTo>
                      <a:pt x="1522642" y="1178724"/>
                      <a:pt x="1390003" y="1046085"/>
                      <a:pt x="1390003" y="882466"/>
                    </a:cubicBezTo>
                    <a:cubicBezTo>
                      <a:pt x="1390003" y="718847"/>
                      <a:pt x="1522642" y="586208"/>
                      <a:pt x="1686261" y="586208"/>
                    </a:cubicBezTo>
                    <a:close/>
                    <a:moveTo>
                      <a:pt x="1686262" y="448985"/>
                    </a:moveTo>
                    <a:cubicBezTo>
                      <a:pt x="1446857" y="448985"/>
                      <a:pt x="1252780" y="643062"/>
                      <a:pt x="1252780" y="882467"/>
                    </a:cubicBezTo>
                    <a:cubicBezTo>
                      <a:pt x="1252780" y="1121872"/>
                      <a:pt x="1446857" y="1315949"/>
                      <a:pt x="1686262" y="1315949"/>
                    </a:cubicBezTo>
                    <a:cubicBezTo>
                      <a:pt x="1925667" y="1315949"/>
                      <a:pt x="2119744" y="1121872"/>
                      <a:pt x="2119744" y="882467"/>
                    </a:cubicBezTo>
                    <a:cubicBezTo>
                      <a:pt x="2119744" y="643062"/>
                      <a:pt x="1925667" y="448985"/>
                      <a:pt x="1686262" y="448985"/>
                    </a:cubicBezTo>
                    <a:close/>
                    <a:moveTo>
                      <a:pt x="1893261" y="271274"/>
                    </a:moveTo>
                    <a:cubicBezTo>
                      <a:pt x="2150128" y="355123"/>
                      <a:pt x="2334334" y="597283"/>
                      <a:pt x="2334334" y="882467"/>
                    </a:cubicBezTo>
                    <a:cubicBezTo>
                      <a:pt x="2334334" y="1103921"/>
                      <a:pt x="2223259" y="1299432"/>
                      <a:pt x="2053457" y="1415856"/>
                    </a:cubicBezTo>
                    <a:cubicBezTo>
                      <a:pt x="2494577" y="1286853"/>
                      <a:pt x="2931337" y="1005905"/>
                      <a:pt x="2940842" y="882353"/>
                    </a:cubicBezTo>
                    <a:lnTo>
                      <a:pt x="2946401" y="882364"/>
                    </a:lnTo>
                    <a:lnTo>
                      <a:pt x="2943679" y="877137"/>
                    </a:lnTo>
                    <a:lnTo>
                      <a:pt x="2946401" y="872130"/>
                    </a:lnTo>
                    <a:lnTo>
                      <a:pt x="2941077" y="872141"/>
                    </a:lnTo>
                    <a:cubicBezTo>
                      <a:pt x="2875996" y="732702"/>
                      <a:pt x="2369865" y="377972"/>
                      <a:pt x="1893261" y="271274"/>
                    </a:cubicBezTo>
                    <a:close/>
                    <a:moveTo>
                      <a:pt x="1525754" y="256843"/>
                    </a:moveTo>
                    <a:cubicBezTo>
                      <a:pt x="984953" y="339274"/>
                      <a:pt x="426123" y="752145"/>
                      <a:pt x="426123" y="877021"/>
                    </a:cubicBezTo>
                    <a:lnTo>
                      <a:pt x="426123" y="877247"/>
                    </a:lnTo>
                    <a:cubicBezTo>
                      <a:pt x="439083" y="984175"/>
                      <a:pt x="877625" y="1311577"/>
                      <a:pt x="1355183" y="1436828"/>
                    </a:cubicBezTo>
                    <a:cubicBezTo>
                      <a:pt x="1164798" y="1325758"/>
                      <a:pt x="1038190" y="1118898"/>
                      <a:pt x="1038190" y="882467"/>
                    </a:cubicBezTo>
                    <a:cubicBezTo>
                      <a:pt x="1038190" y="580157"/>
                      <a:pt x="1245184" y="326193"/>
                      <a:pt x="1525754" y="256843"/>
                    </a:cubicBezTo>
                    <a:close/>
                    <a:moveTo>
                      <a:pt x="1682713" y="0"/>
                    </a:moveTo>
                    <a:cubicBezTo>
                      <a:pt x="2385858" y="36225"/>
                      <a:pt x="3265322" y="653066"/>
                      <a:pt x="3365400" y="875412"/>
                    </a:cubicBezTo>
                    <a:lnTo>
                      <a:pt x="3372524" y="875397"/>
                    </a:lnTo>
                    <a:lnTo>
                      <a:pt x="3368881" y="882344"/>
                    </a:lnTo>
                    <a:lnTo>
                      <a:pt x="3372524" y="889597"/>
                    </a:lnTo>
                    <a:lnTo>
                      <a:pt x="3365086" y="889581"/>
                    </a:lnTo>
                    <a:cubicBezTo>
                      <a:pt x="3348713" y="1110249"/>
                      <a:pt x="2385134" y="1692746"/>
                      <a:pt x="1682713" y="1727404"/>
                    </a:cubicBezTo>
                    <a:cubicBezTo>
                      <a:pt x="901706" y="1708470"/>
                      <a:pt x="21301" y="1064732"/>
                      <a:pt x="0" y="882497"/>
                    </a:cubicBezTo>
                    <a:lnTo>
                      <a:pt x="0" y="882184"/>
                    </a:lnTo>
                    <a:cubicBezTo>
                      <a:pt x="0" y="691908"/>
                      <a:pt x="901706" y="19770"/>
                      <a:pt x="1682713" y="0"/>
                    </a:cubicBezTo>
                    <a:close/>
                  </a:path>
                </a:pathLst>
              </a:custGeom>
              <a:solidFill>
                <a:srgbClr val="507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endParaRPr>
              </a:p>
            </p:txBody>
          </p:sp>
        </p:grpSp>
      </p:grpSp>
      <p:sp>
        <p:nvSpPr>
          <p:cNvPr id="183" name="TextBox 182"/>
          <p:cNvSpPr txBox="1"/>
          <p:nvPr/>
        </p:nvSpPr>
        <p:spPr>
          <a:xfrm>
            <a:off x="4334973" y="1190644"/>
            <a:ext cx="6767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Brain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64683" y="1586044"/>
            <a:ext cx="7745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Vision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340729" y="951240"/>
            <a:ext cx="130997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Recognition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1424110" y="4115664"/>
            <a:ext cx="7056595" cy="627254"/>
            <a:chOff x="2938500" y="5920215"/>
            <a:chExt cx="7056595" cy="627254"/>
          </a:xfrm>
        </p:grpSpPr>
        <p:sp>
          <p:nvSpPr>
            <p:cNvPr id="187" name="TextBox 186"/>
            <p:cNvSpPr txBox="1"/>
            <p:nvPr/>
          </p:nvSpPr>
          <p:spPr>
            <a:xfrm>
              <a:off x="2938500" y="6140231"/>
              <a:ext cx="910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07C89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rPr>
                <a:t>Dataset</a:t>
              </a:r>
              <a:endPara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970448" y="6147359"/>
              <a:ext cx="7649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07C89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rPr>
                <a:t>Model</a:t>
              </a:r>
              <a:endPara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8685121" y="6134783"/>
              <a:ext cx="1309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07C89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rPr>
                <a:t>Recognition</a:t>
              </a:r>
              <a:endPara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1421" y="6331786"/>
              <a:ext cx="1936861" cy="8500"/>
            </a:xfrm>
            <a:prstGeom prst="line">
              <a:avLst/>
            </a:prstGeom>
            <a:noFill/>
            <a:ln w="19050" cap="flat" cmpd="sng" algn="ctr">
              <a:noFill/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92" name="TextBox 191"/>
            <p:cNvSpPr txBox="1"/>
            <p:nvPr/>
          </p:nvSpPr>
          <p:spPr>
            <a:xfrm>
              <a:off x="4394265" y="5920215"/>
              <a:ext cx="7970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07C89"/>
                  </a:solidFill>
                  <a:effectLst/>
                  <a:uLnTx/>
                  <a:uFillTx/>
                  <a:latin typeface="Squada One" panose="02000000000000000000" pitchFamily="2" charset="0"/>
                  <a:ea typeface="Arial Unicode MS"/>
                  <a:cs typeface="+mn-cs"/>
                </a:rPr>
                <a:t>Training</a:t>
              </a:r>
              <a:endPara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Squada One" panose="02000000000000000000" pitchFamily="2" charset="0"/>
                <a:ea typeface="Arial Unicode MS"/>
                <a:cs typeface="+mn-cs"/>
              </a:endParaRPr>
            </a:p>
          </p:txBody>
        </p:sp>
      </p:grpSp>
      <p:cxnSp>
        <p:nvCxnSpPr>
          <p:cNvPr id="193" name="Straight Arrow Connector 192"/>
          <p:cNvCxnSpPr>
            <a:stCxn id="187" idx="3"/>
            <a:endCxn id="188" idx="1"/>
          </p:cNvCxnSpPr>
          <p:nvPr/>
        </p:nvCxnSpPr>
        <p:spPr>
          <a:xfrm>
            <a:off x="2334937" y="4535735"/>
            <a:ext cx="2121121" cy="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89" idx="1"/>
          </p:cNvCxnSpPr>
          <p:nvPr/>
        </p:nvCxnSpPr>
        <p:spPr>
          <a:xfrm>
            <a:off x="5418350" y="4527235"/>
            <a:ext cx="1752381" cy="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Why Deep Learning 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?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4486"/>
          <a:stretch/>
        </p:blipFill>
        <p:spPr>
          <a:xfrm>
            <a:off x="205585" y="1333309"/>
            <a:ext cx="3111394" cy="2509672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3316979" y="2128289"/>
            <a:ext cx="3569337" cy="1319104"/>
            <a:chOff x="4494309" y="3090815"/>
            <a:chExt cx="4269883" cy="1695780"/>
          </a:xfrm>
          <a:solidFill>
            <a:srgbClr val="507C89"/>
          </a:solidFill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98279DF-061B-4DB3-B28D-CF6298A58110}"/>
                </a:ext>
              </a:extLst>
            </p:cNvPr>
            <p:cNvGrpSpPr/>
            <p:nvPr/>
          </p:nvGrpSpPr>
          <p:grpSpPr>
            <a:xfrm>
              <a:off x="4494309" y="3090815"/>
              <a:ext cx="4269883" cy="1695780"/>
              <a:chOff x="2644805" y="4695020"/>
              <a:chExt cx="4269883" cy="1695780"/>
            </a:xfrm>
            <a:grpFill/>
          </p:grpSpPr>
          <p:sp>
            <p:nvSpPr>
              <p:cNvPr id="121" name="Freeform: Shape 83">
                <a:extLst>
                  <a:ext uri="{FF2B5EF4-FFF2-40B4-BE49-F238E27FC236}">
                    <a16:creationId xmlns:a16="http://schemas.microsoft.com/office/drawing/2014/main" id="{A38B08AB-2666-4C93-B126-1DE4E8027F98}"/>
                  </a:ext>
                </a:extLst>
              </p:cNvPr>
              <p:cNvSpPr/>
              <p:nvPr/>
            </p:nvSpPr>
            <p:spPr>
              <a:xfrm>
                <a:off x="2644805" y="4998996"/>
                <a:ext cx="1888549" cy="775335"/>
              </a:xfrm>
              <a:custGeom>
                <a:avLst/>
                <a:gdLst>
                  <a:gd name="connsiteX0" fmla="*/ 858917 w 1888549"/>
                  <a:gd name="connsiteY0" fmla="*/ 185738 h 775335"/>
                  <a:gd name="connsiteX1" fmla="*/ 874990 w 1888549"/>
                  <a:gd name="connsiteY1" fmla="*/ 192525 h 775335"/>
                  <a:gd name="connsiteX2" fmla="*/ 876147 w 1888549"/>
                  <a:gd name="connsiteY2" fmla="*/ 195263 h 775335"/>
                  <a:gd name="connsiteX3" fmla="*/ 1272302 w 1888549"/>
                  <a:gd name="connsiteY3" fmla="*/ 195263 h 775335"/>
                  <a:gd name="connsiteX4" fmla="*/ 1449467 w 1888549"/>
                  <a:gd name="connsiteY4" fmla="*/ 372428 h 775335"/>
                  <a:gd name="connsiteX5" fmla="*/ 1529477 w 1888549"/>
                  <a:gd name="connsiteY5" fmla="*/ 372428 h 775335"/>
                  <a:gd name="connsiteX6" fmla="*/ 1598058 w 1888549"/>
                  <a:gd name="connsiteY6" fmla="*/ 265748 h 775335"/>
                  <a:gd name="connsiteX7" fmla="*/ 1790447 w 1888549"/>
                  <a:gd name="connsiteY7" fmla="*/ 265748 h 775335"/>
                  <a:gd name="connsiteX8" fmla="*/ 1793319 w 1888549"/>
                  <a:gd name="connsiteY8" fmla="*/ 262890 h 775335"/>
                  <a:gd name="connsiteX9" fmla="*/ 1796177 w 1888549"/>
                  <a:gd name="connsiteY9" fmla="*/ 265748 h 775335"/>
                  <a:gd name="connsiteX10" fmla="*/ 1888549 w 1888549"/>
                  <a:gd name="connsiteY10" fmla="*/ 265748 h 775335"/>
                  <a:gd name="connsiteX11" fmla="*/ 1888549 w 1888549"/>
                  <a:gd name="connsiteY11" fmla="*/ 291465 h 775335"/>
                  <a:gd name="connsiteX12" fmla="*/ 1800989 w 1888549"/>
                  <a:gd name="connsiteY12" fmla="*/ 291465 h 775335"/>
                  <a:gd name="connsiteX13" fmla="*/ 1614249 w 1888549"/>
                  <a:gd name="connsiteY13" fmla="*/ 479107 h 775335"/>
                  <a:gd name="connsiteX14" fmla="*/ 1321832 w 1888549"/>
                  <a:gd name="connsiteY14" fmla="*/ 479107 h 775335"/>
                  <a:gd name="connsiteX15" fmla="*/ 1088382 w 1888549"/>
                  <a:gd name="connsiteY15" fmla="*/ 747795 h 775335"/>
                  <a:gd name="connsiteX16" fmla="*/ 1090137 w 1888549"/>
                  <a:gd name="connsiteY16" fmla="*/ 752118 h 775335"/>
                  <a:gd name="connsiteX17" fmla="*/ 1083707 w 1888549"/>
                  <a:gd name="connsiteY17" fmla="*/ 768667 h 775335"/>
                  <a:gd name="connsiteX18" fmla="*/ 1067515 w 1888549"/>
                  <a:gd name="connsiteY18" fmla="*/ 775335 h 775335"/>
                  <a:gd name="connsiteX19" fmla="*/ 1051323 w 1888549"/>
                  <a:gd name="connsiteY19" fmla="*/ 768667 h 775335"/>
                  <a:gd name="connsiteX20" fmla="*/ 1044655 w 1888549"/>
                  <a:gd name="connsiteY20" fmla="*/ 752475 h 775335"/>
                  <a:gd name="connsiteX21" fmla="*/ 1051323 w 1888549"/>
                  <a:gd name="connsiteY21" fmla="*/ 736282 h 775335"/>
                  <a:gd name="connsiteX22" fmla="*/ 1067515 w 1888549"/>
                  <a:gd name="connsiteY22" fmla="*/ 729615 h 775335"/>
                  <a:gd name="connsiteX23" fmla="*/ 1069567 w 1888549"/>
                  <a:gd name="connsiteY23" fmla="*/ 730460 h 775335"/>
                  <a:gd name="connsiteX24" fmla="*/ 1310402 w 1888549"/>
                  <a:gd name="connsiteY24" fmla="*/ 452437 h 775335"/>
                  <a:gd name="connsiteX25" fmla="*/ 1602819 w 1888549"/>
                  <a:gd name="connsiteY25" fmla="*/ 452437 h 775335"/>
                  <a:gd name="connsiteX26" fmla="*/ 1764600 w 1888549"/>
                  <a:gd name="connsiteY26" fmla="*/ 291465 h 775335"/>
                  <a:gd name="connsiteX27" fmla="*/ 1611392 w 1888549"/>
                  <a:gd name="connsiteY27" fmla="*/ 291465 h 775335"/>
                  <a:gd name="connsiteX28" fmla="*/ 1542813 w 1888549"/>
                  <a:gd name="connsiteY28" fmla="*/ 398145 h 775335"/>
                  <a:gd name="connsiteX29" fmla="*/ 1442800 w 1888549"/>
                  <a:gd name="connsiteY29" fmla="*/ 398145 h 775335"/>
                  <a:gd name="connsiteX30" fmla="*/ 1440895 w 1888549"/>
                  <a:gd name="connsiteY30" fmla="*/ 400050 h 775335"/>
                  <a:gd name="connsiteX31" fmla="*/ 1438990 w 1888549"/>
                  <a:gd name="connsiteY31" fmla="*/ 398145 h 775335"/>
                  <a:gd name="connsiteX32" fmla="*/ 1159908 w 1888549"/>
                  <a:gd name="connsiteY32" fmla="*/ 398145 h 775335"/>
                  <a:gd name="connsiteX33" fmla="*/ 1135200 w 1888549"/>
                  <a:gd name="connsiteY33" fmla="*/ 368334 h 775335"/>
                  <a:gd name="connsiteX34" fmla="*/ 1064657 w 1888549"/>
                  <a:gd name="connsiteY34" fmla="*/ 438150 h 775335"/>
                  <a:gd name="connsiteX35" fmla="*/ 814637 w 1888549"/>
                  <a:gd name="connsiteY35" fmla="*/ 438150 h 775335"/>
                  <a:gd name="connsiteX36" fmla="*/ 813078 w 1888549"/>
                  <a:gd name="connsiteY36" fmla="*/ 441842 h 775335"/>
                  <a:gd name="connsiteX37" fmla="*/ 797005 w 1888549"/>
                  <a:gd name="connsiteY37" fmla="*/ 448628 h 775335"/>
                  <a:gd name="connsiteX38" fmla="*/ 774145 w 1888549"/>
                  <a:gd name="connsiteY38" fmla="*/ 425768 h 775335"/>
                  <a:gd name="connsiteX39" fmla="*/ 797005 w 1888549"/>
                  <a:gd name="connsiteY39" fmla="*/ 402908 h 775335"/>
                  <a:gd name="connsiteX40" fmla="*/ 813078 w 1888549"/>
                  <a:gd name="connsiteY40" fmla="*/ 409695 h 775335"/>
                  <a:gd name="connsiteX41" fmla="*/ 814234 w 1888549"/>
                  <a:gd name="connsiteY41" fmla="*/ 412432 h 775335"/>
                  <a:gd name="connsiteX42" fmla="*/ 1053227 w 1888549"/>
                  <a:gd name="connsiteY42" fmla="*/ 412432 h 775335"/>
                  <a:gd name="connsiteX43" fmla="*/ 1118035 w 1888549"/>
                  <a:gd name="connsiteY43" fmla="*/ 347625 h 775335"/>
                  <a:gd name="connsiteX44" fmla="*/ 1072278 w 1888549"/>
                  <a:gd name="connsiteY44" fmla="*/ 292418 h 775335"/>
                  <a:gd name="connsiteX45" fmla="*/ 1019035 w 1888549"/>
                  <a:gd name="connsiteY45" fmla="*/ 292418 h 775335"/>
                  <a:gd name="connsiteX46" fmla="*/ 929403 w 1888549"/>
                  <a:gd name="connsiteY46" fmla="*/ 382905 h 775335"/>
                  <a:gd name="connsiteX47" fmla="*/ 662702 w 1888549"/>
                  <a:gd name="connsiteY47" fmla="*/ 382905 h 775335"/>
                  <a:gd name="connsiteX48" fmla="*/ 493157 w 1888549"/>
                  <a:gd name="connsiteY48" fmla="*/ 552450 h 775335"/>
                  <a:gd name="connsiteX49" fmla="*/ 321708 w 1888549"/>
                  <a:gd name="connsiteY49" fmla="*/ 552450 h 775335"/>
                  <a:gd name="connsiteX50" fmla="*/ 43766 w 1888549"/>
                  <a:gd name="connsiteY50" fmla="*/ 694962 h 775335"/>
                  <a:gd name="connsiteX51" fmla="*/ 38814 w 1888549"/>
                  <a:gd name="connsiteY51" fmla="*/ 707707 h 775335"/>
                  <a:gd name="connsiteX52" fmla="*/ 22622 w 1888549"/>
                  <a:gd name="connsiteY52" fmla="*/ 714375 h 775335"/>
                  <a:gd name="connsiteX53" fmla="*/ 6429 w 1888549"/>
                  <a:gd name="connsiteY53" fmla="*/ 707707 h 775335"/>
                  <a:gd name="connsiteX54" fmla="*/ 6429 w 1888549"/>
                  <a:gd name="connsiteY54" fmla="*/ 675322 h 775335"/>
                  <a:gd name="connsiteX55" fmla="*/ 22622 w 1888549"/>
                  <a:gd name="connsiteY55" fmla="*/ 668655 h 775335"/>
                  <a:gd name="connsiteX56" fmla="*/ 31555 w 1888549"/>
                  <a:gd name="connsiteY56" fmla="*/ 672333 h 775335"/>
                  <a:gd name="connsiteX57" fmla="*/ 314088 w 1888549"/>
                  <a:gd name="connsiteY57" fmla="*/ 526733 h 775335"/>
                  <a:gd name="connsiteX58" fmla="*/ 481728 w 1888549"/>
                  <a:gd name="connsiteY58" fmla="*/ 526733 h 775335"/>
                  <a:gd name="connsiteX59" fmla="*/ 652224 w 1888549"/>
                  <a:gd name="connsiteY59" fmla="*/ 356235 h 775335"/>
                  <a:gd name="connsiteX60" fmla="*/ 917972 w 1888549"/>
                  <a:gd name="connsiteY60" fmla="*/ 356235 h 775335"/>
                  <a:gd name="connsiteX61" fmla="*/ 982448 w 1888549"/>
                  <a:gd name="connsiteY61" fmla="*/ 292418 h 775335"/>
                  <a:gd name="connsiteX62" fmla="*/ 487443 w 1888549"/>
                  <a:gd name="connsiteY62" fmla="*/ 292418 h 775335"/>
                  <a:gd name="connsiteX63" fmla="*/ 137060 w 1888549"/>
                  <a:gd name="connsiteY63" fmla="*/ 470305 h 775335"/>
                  <a:gd name="connsiteX64" fmla="*/ 132160 w 1888549"/>
                  <a:gd name="connsiteY64" fmla="*/ 482917 h 775335"/>
                  <a:gd name="connsiteX65" fmla="*/ 115968 w 1888549"/>
                  <a:gd name="connsiteY65" fmla="*/ 489585 h 775335"/>
                  <a:gd name="connsiteX66" fmla="*/ 99775 w 1888549"/>
                  <a:gd name="connsiteY66" fmla="*/ 482917 h 775335"/>
                  <a:gd name="connsiteX67" fmla="*/ 99775 w 1888549"/>
                  <a:gd name="connsiteY67" fmla="*/ 450532 h 775335"/>
                  <a:gd name="connsiteX68" fmla="*/ 115968 w 1888549"/>
                  <a:gd name="connsiteY68" fmla="*/ 443865 h 775335"/>
                  <a:gd name="connsiteX69" fmla="*/ 125063 w 1888549"/>
                  <a:gd name="connsiteY69" fmla="*/ 447610 h 775335"/>
                  <a:gd name="connsiteX70" fmla="*/ 479823 w 1888549"/>
                  <a:gd name="connsiteY70" fmla="*/ 266700 h 775335"/>
                  <a:gd name="connsiteX71" fmla="*/ 1008431 w 1888549"/>
                  <a:gd name="connsiteY71" fmla="*/ 266700 h 775335"/>
                  <a:gd name="connsiteX72" fmla="*/ 1011317 w 1888549"/>
                  <a:gd name="connsiteY72" fmla="*/ 263843 h 775335"/>
                  <a:gd name="connsiteX73" fmla="*/ 1014174 w 1888549"/>
                  <a:gd name="connsiteY73" fmla="*/ 266700 h 775335"/>
                  <a:gd name="connsiteX74" fmla="*/ 1084660 w 1888549"/>
                  <a:gd name="connsiteY74" fmla="*/ 266700 h 775335"/>
                  <a:gd name="connsiteX75" fmla="*/ 1136151 w 1888549"/>
                  <a:gd name="connsiteY75" fmla="*/ 329508 h 775335"/>
                  <a:gd name="connsiteX76" fmla="*/ 1137999 w 1888549"/>
                  <a:gd name="connsiteY76" fmla="*/ 327660 h 775335"/>
                  <a:gd name="connsiteX77" fmla="*/ 1157049 w 1888549"/>
                  <a:gd name="connsiteY77" fmla="*/ 346710 h 775335"/>
                  <a:gd name="connsiteX78" fmla="*/ 1153297 w 1888549"/>
                  <a:gd name="connsiteY78" fmla="*/ 350423 h 775335"/>
                  <a:gd name="connsiteX79" fmla="*/ 1171338 w 1888549"/>
                  <a:gd name="connsiteY79" fmla="*/ 372428 h 775335"/>
                  <a:gd name="connsiteX80" fmla="*/ 1413273 w 1888549"/>
                  <a:gd name="connsiteY80" fmla="*/ 372428 h 775335"/>
                  <a:gd name="connsiteX81" fmla="*/ 1261825 w 1888549"/>
                  <a:gd name="connsiteY81" fmla="*/ 220980 h 775335"/>
                  <a:gd name="connsiteX82" fmla="*/ 876549 w 1888549"/>
                  <a:gd name="connsiteY82" fmla="*/ 220980 h 775335"/>
                  <a:gd name="connsiteX83" fmla="*/ 874990 w 1888549"/>
                  <a:gd name="connsiteY83" fmla="*/ 224672 h 775335"/>
                  <a:gd name="connsiteX84" fmla="*/ 858917 w 1888549"/>
                  <a:gd name="connsiteY84" fmla="*/ 231458 h 775335"/>
                  <a:gd name="connsiteX85" fmla="*/ 836057 w 1888549"/>
                  <a:gd name="connsiteY85" fmla="*/ 208598 h 775335"/>
                  <a:gd name="connsiteX86" fmla="*/ 858917 w 1888549"/>
                  <a:gd name="connsiteY86" fmla="*/ 185738 h 775335"/>
                  <a:gd name="connsiteX87" fmla="*/ 271226 w 1888549"/>
                  <a:gd name="connsiteY87" fmla="*/ 0 h 775335"/>
                  <a:gd name="connsiteX88" fmla="*/ 287390 w 1888549"/>
                  <a:gd name="connsiteY88" fmla="*/ 6695 h 775335"/>
                  <a:gd name="connsiteX89" fmla="*/ 288562 w 1888549"/>
                  <a:gd name="connsiteY89" fmla="*/ 9525 h 775335"/>
                  <a:gd name="connsiteX90" fmla="*/ 369333 w 1888549"/>
                  <a:gd name="connsiteY90" fmla="*/ 9525 h 775335"/>
                  <a:gd name="connsiteX91" fmla="*/ 489348 w 1888549"/>
                  <a:gd name="connsiteY91" fmla="*/ 130492 h 775335"/>
                  <a:gd name="connsiteX92" fmla="*/ 1072278 w 1888549"/>
                  <a:gd name="connsiteY92" fmla="*/ 130492 h 775335"/>
                  <a:gd name="connsiteX93" fmla="*/ 1139905 w 1888549"/>
                  <a:gd name="connsiteY93" fmla="*/ 23812 h 775335"/>
                  <a:gd name="connsiteX94" fmla="*/ 1284828 w 1888549"/>
                  <a:gd name="connsiteY94" fmla="*/ 23812 h 775335"/>
                  <a:gd name="connsiteX95" fmla="*/ 1287542 w 1888549"/>
                  <a:gd name="connsiteY95" fmla="*/ 20955 h 775335"/>
                  <a:gd name="connsiteX96" fmla="*/ 1290384 w 1888549"/>
                  <a:gd name="connsiteY96" fmla="*/ 23812 h 775335"/>
                  <a:gd name="connsiteX97" fmla="*/ 1553289 w 1888549"/>
                  <a:gd name="connsiteY97" fmla="*/ 23812 h 775335"/>
                  <a:gd name="connsiteX98" fmla="*/ 1612344 w 1888549"/>
                  <a:gd name="connsiteY98" fmla="*/ 131445 h 775335"/>
                  <a:gd name="connsiteX99" fmla="*/ 1888549 w 1888549"/>
                  <a:gd name="connsiteY99" fmla="*/ 131445 h 775335"/>
                  <a:gd name="connsiteX100" fmla="*/ 1888549 w 1888549"/>
                  <a:gd name="connsiteY100" fmla="*/ 157162 h 775335"/>
                  <a:gd name="connsiteX101" fmla="*/ 1598058 w 1888549"/>
                  <a:gd name="connsiteY101" fmla="*/ 157162 h 775335"/>
                  <a:gd name="connsiteX102" fmla="*/ 1539002 w 1888549"/>
                  <a:gd name="connsiteY102" fmla="*/ 50482 h 775335"/>
                  <a:gd name="connsiteX103" fmla="*/ 1316918 w 1888549"/>
                  <a:gd name="connsiteY103" fmla="*/ 50482 h 775335"/>
                  <a:gd name="connsiteX104" fmla="*/ 1472327 w 1888549"/>
                  <a:gd name="connsiteY104" fmla="*/ 206692 h 775335"/>
                  <a:gd name="connsiteX105" fmla="*/ 1888549 w 1888549"/>
                  <a:gd name="connsiteY105" fmla="*/ 206692 h 775335"/>
                  <a:gd name="connsiteX106" fmla="*/ 1888549 w 1888549"/>
                  <a:gd name="connsiteY106" fmla="*/ 233054 h 775335"/>
                  <a:gd name="connsiteX107" fmla="*/ 1461850 w 1888549"/>
                  <a:gd name="connsiteY107" fmla="*/ 232410 h 775335"/>
                  <a:gd name="connsiteX108" fmla="*/ 1279922 w 1888549"/>
                  <a:gd name="connsiteY108" fmla="*/ 50482 h 775335"/>
                  <a:gd name="connsiteX109" fmla="*/ 1153240 w 1888549"/>
                  <a:gd name="connsiteY109" fmla="*/ 50482 h 775335"/>
                  <a:gd name="connsiteX110" fmla="*/ 1085613 w 1888549"/>
                  <a:gd name="connsiteY110" fmla="*/ 156210 h 775335"/>
                  <a:gd name="connsiteX111" fmla="*/ 478870 w 1888549"/>
                  <a:gd name="connsiteY111" fmla="*/ 156210 h 775335"/>
                  <a:gd name="connsiteX112" fmla="*/ 357903 w 1888549"/>
                  <a:gd name="connsiteY112" fmla="*/ 36195 h 775335"/>
                  <a:gd name="connsiteX113" fmla="*/ 288562 w 1888549"/>
                  <a:gd name="connsiteY113" fmla="*/ 36195 h 775335"/>
                  <a:gd name="connsiteX114" fmla="*/ 287390 w 1888549"/>
                  <a:gd name="connsiteY114" fmla="*/ 39024 h 775335"/>
                  <a:gd name="connsiteX115" fmla="*/ 271226 w 1888549"/>
                  <a:gd name="connsiteY115" fmla="*/ 45720 h 775335"/>
                  <a:gd name="connsiteX116" fmla="*/ 248366 w 1888549"/>
                  <a:gd name="connsiteY116" fmla="*/ 22860 h 775335"/>
                  <a:gd name="connsiteX117" fmla="*/ 271226 w 1888549"/>
                  <a:gd name="connsiteY117" fmla="*/ 0 h 77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1888549" h="775335">
                    <a:moveTo>
                      <a:pt x="858917" y="185738"/>
                    </a:moveTo>
                    <a:cubicBezTo>
                      <a:pt x="865108" y="185738"/>
                      <a:pt x="870823" y="188357"/>
                      <a:pt x="874990" y="192525"/>
                    </a:cubicBezTo>
                    <a:lnTo>
                      <a:pt x="876147" y="195263"/>
                    </a:lnTo>
                    <a:lnTo>
                      <a:pt x="1272302" y="195263"/>
                    </a:lnTo>
                    <a:lnTo>
                      <a:pt x="1449467" y="372428"/>
                    </a:lnTo>
                    <a:lnTo>
                      <a:pt x="1529477" y="372428"/>
                    </a:lnTo>
                    <a:lnTo>
                      <a:pt x="1598058" y="265748"/>
                    </a:lnTo>
                    <a:lnTo>
                      <a:pt x="1790447" y="265748"/>
                    </a:lnTo>
                    <a:lnTo>
                      <a:pt x="1793319" y="262890"/>
                    </a:lnTo>
                    <a:lnTo>
                      <a:pt x="1796177" y="265748"/>
                    </a:lnTo>
                    <a:lnTo>
                      <a:pt x="1888549" y="265748"/>
                    </a:lnTo>
                    <a:lnTo>
                      <a:pt x="1888549" y="291465"/>
                    </a:lnTo>
                    <a:lnTo>
                      <a:pt x="1800989" y="291465"/>
                    </a:lnTo>
                    <a:lnTo>
                      <a:pt x="1614249" y="479107"/>
                    </a:lnTo>
                    <a:lnTo>
                      <a:pt x="1321832" y="479107"/>
                    </a:lnTo>
                    <a:lnTo>
                      <a:pt x="1088382" y="747795"/>
                    </a:lnTo>
                    <a:lnTo>
                      <a:pt x="1090137" y="752118"/>
                    </a:lnTo>
                    <a:cubicBezTo>
                      <a:pt x="1090137" y="757952"/>
                      <a:pt x="1087994" y="763905"/>
                      <a:pt x="1083707" y="768667"/>
                    </a:cubicBezTo>
                    <a:cubicBezTo>
                      <a:pt x="1078946" y="773430"/>
                      <a:pt x="1073230" y="775335"/>
                      <a:pt x="1067515" y="775335"/>
                    </a:cubicBezTo>
                    <a:cubicBezTo>
                      <a:pt x="1061801" y="775335"/>
                      <a:pt x="1056085" y="773430"/>
                      <a:pt x="1051323" y="768667"/>
                    </a:cubicBezTo>
                    <a:cubicBezTo>
                      <a:pt x="1046561" y="764857"/>
                      <a:pt x="1044655" y="759142"/>
                      <a:pt x="1044655" y="752475"/>
                    </a:cubicBezTo>
                    <a:cubicBezTo>
                      <a:pt x="1044655" y="746760"/>
                      <a:pt x="1046561" y="741045"/>
                      <a:pt x="1051323" y="736282"/>
                    </a:cubicBezTo>
                    <a:cubicBezTo>
                      <a:pt x="1055133" y="732472"/>
                      <a:pt x="1060848" y="729615"/>
                      <a:pt x="1067515" y="729615"/>
                    </a:cubicBezTo>
                    <a:lnTo>
                      <a:pt x="1069567" y="730460"/>
                    </a:lnTo>
                    <a:lnTo>
                      <a:pt x="1310402" y="452437"/>
                    </a:lnTo>
                    <a:lnTo>
                      <a:pt x="1602819" y="452437"/>
                    </a:lnTo>
                    <a:lnTo>
                      <a:pt x="1764600" y="291465"/>
                    </a:lnTo>
                    <a:lnTo>
                      <a:pt x="1611392" y="291465"/>
                    </a:lnTo>
                    <a:lnTo>
                      <a:pt x="1542813" y="398145"/>
                    </a:lnTo>
                    <a:lnTo>
                      <a:pt x="1442800" y="398145"/>
                    </a:lnTo>
                    <a:lnTo>
                      <a:pt x="1440895" y="400050"/>
                    </a:lnTo>
                    <a:lnTo>
                      <a:pt x="1438990" y="398145"/>
                    </a:lnTo>
                    <a:lnTo>
                      <a:pt x="1159908" y="398145"/>
                    </a:lnTo>
                    <a:lnTo>
                      <a:pt x="1135200" y="368334"/>
                    </a:lnTo>
                    <a:lnTo>
                      <a:pt x="1064657" y="438150"/>
                    </a:lnTo>
                    <a:lnTo>
                      <a:pt x="814637" y="438150"/>
                    </a:lnTo>
                    <a:lnTo>
                      <a:pt x="813078" y="441842"/>
                    </a:lnTo>
                    <a:cubicBezTo>
                      <a:pt x="808911" y="446009"/>
                      <a:pt x="803196" y="448628"/>
                      <a:pt x="797005" y="448628"/>
                    </a:cubicBezTo>
                    <a:cubicBezTo>
                      <a:pt x="784622" y="448628"/>
                      <a:pt x="774145" y="438150"/>
                      <a:pt x="774145" y="425768"/>
                    </a:cubicBezTo>
                    <a:cubicBezTo>
                      <a:pt x="774145" y="413385"/>
                      <a:pt x="784622" y="402908"/>
                      <a:pt x="797005" y="402908"/>
                    </a:cubicBezTo>
                    <a:cubicBezTo>
                      <a:pt x="803196" y="402908"/>
                      <a:pt x="808911" y="405527"/>
                      <a:pt x="813078" y="409695"/>
                    </a:cubicBezTo>
                    <a:lnTo>
                      <a:pt x="814234" y="412432"/>
                    </a:lnTo>
                    <a:lnTo>
                      <a:pt x="1053227" y="412432"/>
                    </a:lnTo>
                    <a:lnTo>
                      <a:pt x="1118035" y="347625"/>
                    </a:lnTo>
                    <a:lnTo>
                      <a:pt x="1072278" y="292418"/>
                    </a:lnTo>
                    <a:lnTo>
                      <a:pt x="1019035" y="292418"/>
                    </a:lnTo>
                    <a:lnTo>
                      <a:pt x="929403" y="382905"/>
                    </a:lnTo>
                    <a:lnTo>
                      <a:pt x="662702" y="382905"/>
                    </a:lnTo>
                    <a:lnTo>
                      <a:pt x="493157" y="552450"/>
                    </a:lnTo>
                    <a:lnTo>
                      <a:pt x="321708" y="552450"/>
                    </a:lnTo>
                    <a:lnTo>
                      <a:pt x="43766" y="694962"/>
                    </a:lnTo>
                    <a:lnTo>
                      <a:pt x="38814" y="707707"/>
                    </a:lnTo>
                    <a:cubicBezTo>
                      <a:pt x="34052" y="711517"/>
                      <a:pt x="28337" y="714375"/>
                      <a:pt x="22622" y="714375"/>
                    </a:cubicBezTo>
                    <a:cubicBezTo>
                      <a:pt x="16907" y="714375"/>
                      <a:pt x="11192" y="712470"/>
                      <a:pt x="6429" y="707707"/>
                    </a:cubicBezTo>
                    <a:cubicBezTo>
                      <a:pt x="-2143" y="699135"/>
                      <a:pt x="-2143" y="684847"/>
                      <a:pt x="6429" y="675322"/>
                    </a:cubicBezTo>
                    <a:cubicBezTo>
                      <a:pt x="10239" y="670560"/>
                      <a:pt x="15954" y="668655"/>
                      <a:pt x="22622" y="668655"/>
                    </a:cubicBezTo>
                    <a:lnTo>
                      <a:pt x="31555" y="672333"/>
                    </a:lnTo>
                    <a:lnTo>
                      <a:pt x="314088" y="526733"/>
                    </a:lnTo>
                    <a:lnTo>
                      <a:pt x="481728" y="526733"/>
                    </a:lnTo>
                    <a:lnTo>
                      <a:pt x="652224" y="356235"/>
                    </a:lnTo>
                    <a:lnTo>
                      <a:pt x="917972" y="356235"/>
                    </a:lnTo>
                    <a:lnTo>
                      <a:pt x="982448" y="292418"/>
                    </a:lnTo>
                    <a:lnTo>
                      <a:pt x="487443" y="292418"/>
                    </a:lnTo>
                    <a:lnTo>
                      <a:pt x="137060" y="470305"/>
                    </a:lnTo>
                    <a:lnTo>
                      <a:pt x="132160" y="482917"/>
                    </a:lnTo>
                    <a:cubicBezTo>
                      <a:pt x="127398" y="486727"/>
                      <a:pt x="121683" y="489585"/>
                      <a:pt x="115968" y="489585"/>
                    </a:cubicBezTo>
                    <a:cubicBezTo>
                      <a:pt x="110253" y="489585"/>
                      <a:pt x="104538" y="487680"/>
                      <a:pt x="99775" y="482917"/>
                    </a:cubicBezTo>
                    <a:cubicBezTo>
                      <a:pt x="91203" y="474345"/>
                      <a:pt x="91203" y="460057"/>
                      <a:pt x="99775" y="450532"/>
                    </a:cubicBezTo>
                    <a:cubicBezTo>
                      <a:pt x="104538" y="445770"/>
                      <a:pt x="109300" y="443865"/>
                      <a:pt x="115968" y="443865"/>
                    </a:cubicBezTo>
                    <a:lnTo>
                      <a:pt x="125063" y="447610"/>
                    </a:lnTo>
                    <a:lnTo>
                      <a:pt x="479823" y="266700"/>
                    </a:lnTo>
                    <a:lnTo>
                      <a:pt x="1008431" y="266700"/>
                    </a:lnTo>
                    <a:lnTo>
                      <a:pt x="1011317" y="263843"/>
                    </a:lnTo>
                    <a:lnTo>
                      <a:pt x="1014174" y="266700"/>
                    </a:lnTo>
                    <a:lnTo>
                      <a:pt x="1084660" y="266700"/>
                    </a:lnTo>
                    <a:lnTo>
                      <a:pt x="1136151" y="329508"/>
                    </a:lnTo>
                    <a:lnTo>
                      <a:pt x="1137999" y="327660"/>
                    </a:lnTo>
                    <a:lnTo>
                      <a:pt x="1157049" y="346710"/>
                    </a:lnTo>
                    <a:lnTo>
                      <a:pt x="1153297" y="350423"/>
                    </a:lnTo>
                    <a:lnTo>
                      <a:pt x="1171338" y="372428"/>
                    </a:lnTo>
                    <a:lnTo>
                      <a:pt x="1413273" y="372428"/>
                    </a:lnTo>
                    <a:lnTo>
                      <a:pt x="1261825" y="220980"/>
                    </a:lnTo>
                    <a:lnTo>
                      <a:pt x="876549" y="220980"/>
                    </a:lnTo>
                    <a:lnTo>
                      <a:pt x="874990" y="224672"/>
                    </a:lnTo>
                    <a:cubicBezTo>
                      <a:pt x="870823" y="228839"/>
                      <a:pt x="865108" y="231458"/>
                      <a:pt x="858917" y="231458"/>
                    </a:cubicBezTo>
                    <a:cubicBezTo>
                      <a:pt x="846534" y="231458"/>
                      <a:pt x="836057" y="220980"/>
                      <a:pt x="836057" y="208598"/>
                    </a:cubicBezTo>
                    <a:cubicBezTo>
                      <a:pt x="836057" y="196215"/>
                      <a:pt x="846534" y="185738"/>
                      <a:pt x="858917" y="185738"/>
                    </a:cubicBezTo>
                    <a:close/>
                    <a:moveTo>
                      <a:pt x="271226" y="0"/>
                    </a:moveTo>
                    <a:cubicBezTo>
                      <a:pt x="277538" y="0"/>
                      <a:pt x="283253" y="2559"/>
                      <a:pt x="287390" y="6695"/>
                    </a:cubicBezTo>
                    <a:lnTo>
                      <a:pt x="288562" y="9525"/>
                    </a:lnTo>
                    <a:lnTo>
                      <a:pt x="369333" y="9525"/>
                    </a:lnTo>
                    <a:lnTo>
                      <a:pt x="489348" y="130492"/>
                    </a:lnTo>
                    <a:lnTo>
                      <a:pt x="1072278" y="130492"/>
                    </a:lnTo>
                    <a:lnTo>
                      <a:pt x="1139905" y="23812"/>
                    </a:lnTo>
                    <a:lnTo>
                      <a:pt x="1284828" y="23812"/>
                    </a:lnTo>
                    <a:lnTo>
                      <a:pt x="1287542" y="20955"/>
                    </a:lnTo>
                    <a:lnTo>
                      <a:pt x="1290384" y="23812"/>
                    </a:lnTo>
                    <a:lnTo>
                      <a:pt x="1553289" y="23812"/>
                    </a:lnTo>
                    <a:lnTo>
                      <a:pt x="1612344" y="131445"/>
                    </a:lnTo>
                    <a:lnTo>
                      <a:pt x="1888549" y="131445"/>
                    </a:lnTo>
                    <a:lnTo>
                      <a:pt x="1888549" y="157162"/>
                    </a:lnTo>
                    <a:lnTo>
                      <a:pt x="1598058" y="157162"/>
                    </a:lnTo>
                    <a:lnTo>
                      <a:pt x="1539002" y="50482"/>
                    </a:lnTo>
                    <a:lnTo>
                      <a:pt x="1316918" y="50482"/>
                    </a:lnTo>
                    <a:lnTo>
                      <a:pt x="1472327" y="206692"/>
                    </a:lnTo>
                    <a:lnTo>
                      <a:pt x="1888549" y="206692"/>
                    </a:lnTo>
                    <a:lnTo>
                      <a:pt x="1888549" y="233054"/>
                    </a:lnTo>
                    <a:lnTo>
                      <a:pt x="1461850" y="232410"/>
                    </a:lnTo>
                    <a:lnTo>
                      <a:pt x="1279922" y="50482"/>
                    </a:lnTo>
                    <a:lnTo>
                      <a:pt x="1153240" y="50482"/>
                    </a:lnTo>
                    <a:lnTo>
                      <a:pt x="1085613" y="156210"/>
                    </a:lnTo>
                    <a:lnTo>
                      <a:pt x="478870" y="156210"/>
                    </a:lnTo>
                    <a:lnTo>
                      <a:pt x="357903" y="36195"/>
                    </a:lnTo>
                    <a:lnTo>
                      <a:pt x="288562" y="36195"/>
                    </a:lnTo>
                    <a:lnTo>
                      <a:pt x="287390" y="39024"/>
                    </a:lnTo>
                    <a:cubicBezTo>
                      <a:pt x="283253" y="43161"/>
                      <a:pt x="277538" y="45720"/>
                      <a:pt x="271226" y="45720"/>
                    </a:cubicBezTo>
                    <a:cubicBezTo>
                      <a:pt x="258601" y="45720"/>
                      <a:pt x="248366" y="35485"/>
                      <a:pt x="248366" y="22860"/>
                    </a:cubicBezTo>
                    <a:cubicBezTo>
                      <a:pt x="248366" y="10235"/>
                      <a:pt x="258601" y="0"/>
                      <a:pt x="27122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sp>
            <p:nvSpPr>
              <p:cNvPr id="122" name="Freeform: Shape 84">
                <a:extLst>
                  <a:ext uri="{FF2B5EF4-FFF2-40B4-BE49-F238E27FC236}">
                    <a16:creationId xmlns:a16="http://schemas.microsoft.com/office/drawing/2014/main" id="{1E875148-6624-42FE-9EAE-144E07D64C70}"/>
                  </a:ext>
                </a:extLst>
              </p:cNvPr>
              <p:cNvSpPr/>
              <p:nvPr/>
            </p:nvSpPr>
            <p:spPr>
              <a:xfrm flipH="1" flipV="1">
                <a:off x="5026139" y="4804508"/>
                <a:ext cx="1888549" cy="775335"/>
              </a:xfrm>
              <a:custGeom>
                <a:avLst/>
                <a:gdLst>
                  <a:gd name="connsiteX0" fmla="*/ 858917 w 1888549"/>
                  <a:gd name="connsiteY0" fmla="*/ 185738 h 775335"/>
                  <a:gd name="connsiteX1" fmla="*/ 874990 w 1888549"/>
                  <a:gd name="connsiteY1" fmla="*/ 192525 h 775335"/>
                  <a:gd name="connsiteX2" fmla="*/ 876147 w 1888549"/>
                  <a:gd name="connsiteY2" fmla="*/ 195263 h 775335"/>
                  <a:gd name="connsiteX3" fmla="*/ 1272302 w 1888549"/>
                  <a:gd name="connsiteY3" fmla="*/ 195263 h 775335"/>
                  <a:gd name="connsiteX4" fmla="*/ 1449467 w 1888549"/>
                  <a:gd name="connsiteY4" fmla="*/ 372428 h 775335"/>
                  <a:gd name="connsiteX5" fmla="*/ 1529477 w 1888549"/>
                  <a:gd name="connsiteY5" fmla="*/ 372428 h 775335"/>
                  <a:gd name="connsiteX6" fmla="*/ 1598058 w 1888549"/>
                  <a:gd name="connsiteY6" fmla="*/ 265748 h 775335"/>
                  <a:gd name="connsiteX7" fmla="*/ 1790447 w 1888549"/>
                  <a:gd name="connsiteY7" fmla="*/ 265748 h 775335"/>
                  <a:gd name="connsiteX8" fmla="*/ 1793319 w 1888549"/>
                  <a:gd name="connsiteY8" fmla="*/ 262890 h 775335"/>
                  <a:gd name="connsiteX9" fmla="*/ 1796177 w 1888549"/>
                  <a:gd name="connsiteY9" fmla="*/ 265748 h 775335"/>
                  <a:gd name="connsiteX10" fmla="*/ 1888549 w 1888549"/>
                  <a:gd name="connsiteY10" fmla="*/ 265748 h 775335"/>
                  <a:gd name="connsiteX11" fmla="*/ 1888549 w 1888549"/>
                  <a:gd name="connsiteY11" fmla="*/ 291465 h 775335"/>
                  <a:gd name="connsiteX12" fmla="*/ 1800989 w 1888549"/>
                  <a:gd name="connsiteY12" fmla="*/ 291465 h 775335"/>
                  <a:gd name="connsiteX13" fmla="*/ 1614249 w 1888549"/>
                  <a:gd name="connsiteY13" fmla="*/ 479107 h 775335"/>
                  <a:gd name="connsiteX14" fmla="*/ 1321832 w 1888549"/>
                  <a:gd name="connsiteY14" fmla="*/ 479107 h 775335"/>
                  <a:gd name="connsiteX15" fmla="*/ 1088382 w 1888549"/>
                  <a:gd name="connsiteY15" fmla="*/ 747795 h 775335"/>
                  <a:gd name="connsiteX16" fmla="*/ 1090137 w 1888549"/>
                  <a:gd name="connsiteY16" fmla="*/ 752118 h 775335"/>
                  <a:gd name="connsiteX17" fmla="*/ 1083707 w 1888549"/>
                  <a:gd name="connsiteY17" fmla="*/ 768667 h 775335"/>
                  <a:gd name="connsiteX18" fmla="*/ 1067515 w 1888549"/>
                  <a:gd name="connsiteY18" fmla="*/ 775335 h 775335"/>
                  <a:gd name="connsiteX19" fmla="*/ 1051323 w 1888549"/>
                  <a:gd name="connsiteY19" fmla="*/ 768667 h 775335"/>
                  <a:gd name="connsiteX20" fmla="*/ 1044655 w 1888549"/>
                  <a:gd name="connsiteY20" fmla="*/ 752475 h 775335"/>
                  <a:gd name="connsiteX21" fmla="*/ 1051323 w 1888549"/>
                  <a:gd name="connsiteY21" fmla="*/ 736282 h 775335"/>
                  <a:gd name="connsiteX22" fmla="*/ 1067515 w 1888549"/>
                  <a:gd name="connsiteY22" fmla="*/ 729615 h 775335"/>
                  <a:gd name="connsiteX23" fmla="*/ 1069567 w 1888549"/>
                  <a:gd name="connsiteY23" fmla="*/ 730460 h 775335"/>
                  <a:gd name="connsiteX24" fmla="*/ 1310402 w 1888549"/>
                  <a:gd name="connsiteY24" fmla="*/ 452437 h 775335"/>
                  <a:gd name="connsiteX25" fmla="*/ 1602819 w 1888549"/>
                  <a:gd name="connsiteY25" fmla="*/ 452437 h 775335"/>
                  <a:gd name="connsiteX26" fmla="*/ 1764600 w 1888549"/>
                  <a:gd name="connsiteY26" fmla="*/ 291465 h 775335"/>
                  <a:gd name="connsiteX27" fmla="*/ 1611392 w 1888549"/>
                  <a:gd name="connsiteY27" fmla="*/ 291465 h 775335"/>
                  <a:gd name="connsiteX28" fmla="*/ 1542813 w 1888549"/>
                  <a:gd name="connsiteY28" fmla="*/ 398145 h 775335"/>
                  <a:gd name="connsiteX29" fmla="*/ 1442800 w 1888549"/>
                  <a:gd name="connsiteY29" fmla="*/ 398145 h 775335"/>
                  <a:gd name="connsiteX30" fmla="*/ 1440895 w 1888549"/>
                  <a:gd name="connsiteY30" fmla="*/ 400050 h 775335"/>
                  <a:gd name="connsiteX31" fmla="*/ 1438990 w 1888549"/>
                  <a:gd name="connsiteY31" fmla="*/ 398145 h 775335"/>
                  <a:gd name="connsiteX32" fmla="*/ 1159908 w 1888549"/>
                  <a:gd name="connsiteY32" fmla="*/ 398145 h 775335"/>
                  <a:gd name="connsiteX33" fmla="*/ 1135200 w 1888549"/>
                  <a:gd name="connsiteY33" fmla="*/ 368334 h 775335"/>
                  <a:gd name="connsiteX34" fmla="*/ 1064657 w 1888549"/>
                  <a:gd name="connsiteY34" fmla="*/ 438150 h 775335"/>
                  <a:gd name="connsiteX35" fmla="*/ 814637 w 1888549"/>
                  <a:gd name="connsiteY35" fmla="*/ 438150 h 775335"/>
                  <a:gd name="connsiteX36" fmla="*/ 813078 w 1888549"/>
                  <a:gd name="connsiteY36" fmla="*/ 441842 h 775335"/>
                  <a:gd name="connsiteX37" fmla="*/ 797005 w 1888549"/>
                  <a:gd name="connsiteY37" fmla="*/ 448628 h 775335"/>
                  <a:gd name="connsiteX38" fmla="*/ 774145 w 1888549"/>
                  <a:gd name="connsiteY38" fmla="*/ 425768 h 775335"/>
                  <a:gd name="connsiteX39" fmla="*/ 797005 w 1888549"/>
                  <a:gd name="connsiteY39" fmla="*/ 402908 h 775335"/>
                  <a:gd name="connsiteX40" fmla="*/ 813078 w 1888549"/>
                  <a:gd name="connsiteY40" fmla="*/ 409695 h 775335"/>
                  <a:gd name="connsiteX41" fmla="*/ 814234 w 1888549"/>
                  <a:gd name="connsiteY41" fmla="*/ 412432 h 775335"/>
                  <a:gd name="connsiteX42" fmla="*/ 1053227 w 1888549"/>
                  <a:gd name="connsiteY42" fmla="*/ 412432 h 775335"/>
                  <a:gd name="connsiteX43" fmla="*/ 1118035 w 1888549"/>
                  <a:gd name="connsiteY43" fmla="*/ 347625 h 775335"/>
                  <a:gd name="connsiteX44" fmla="*/ 1072278 w 1888549"/>
                  <a:gd name="connsiteY44" fmla="*/ 292418 h 775335"/>
                  <a:gd name="connsiteX45" fmla="*/ 1019035 w 1888549"/>
                  <a:gd name="connsiteY45" fmla="*/ 292418 h 775335"/>
                  <a:gd name="connsiteX46" fmla="*/ 929403 w 1888549"/>
                  <a:gd name="connsiteY46" fmla="*/ 382905 h 775335"/>
                  <a:gd name="connsiteX47" fmla="*/ 662702 w 1888549"/>
                  <a:gd name="connsiteY47" fmla="*/ 382905 h 775335"/>
                  <a:gd name="connsiteX48" fmla="*/ 493157 w 1888549"/>
                  <a:gd name="connsiteY48" fmla="*/ 552450 h 775335"/>
                  <a:gd name="connsiteX49" fmla="*/ 321708 w 1888549"/>
                  <a:gd name="connsiteY49" fmla="*/ 552450 h 775335"/>
                  <a:gd name="connsiteX50" fmla="*/ 43766 w 1888549"/>
                  <a:gd name="connsiteY50" fmla="*/ 694962 h 775335"/>
                  <a:gd name="connsiteX51" fmla="*/ 38814 w 1888549"/>
                  <a:gd name="connsiteY51" fmla="*/ 707707 h 775335"/>
                  <a:gd name="connsiteX52" fmla="*/ 22622 w 1888549"/>
                  <a:gd name="connsiteY52" fmla="*/ 714375 h 775335"/>
                  <a:gd name="connsiteX53" fmla="*/ 6429 w 1888549"/>
                  <a:gd name="connsiteY53" fmla="*/ 707707 h 775335"/>
                  <a:gd name="connsiteX54" fmla="*/ 6429 w 1888549"/>
                  <a:gd name="connsiteY54" fmla="*/ 675322 h 775335"/>
                  <a:gd name="connsiteX55" fmla="*/ 22622 w 1888549"/>
                  <a:gd name="connsiteY55" fmla="*/ 668655 h 775335"/>
                  <a:gd name="connsiteX56" fmla="*/ 31555 w 1888549"/>
                  <a:gd name="connsiteY56" fmla="*/ 672333 h 775335"/>
                  <a:gd name="connsiteX57" fmla="*/ 314088 w 1888549"/>
                  <a:gd name="connsiteY57" fmla="*/ 526733 h 775335"/>
                  <a:gd name="connsiteX58" fmla="*/ 481728 w 1888549"/>
                  <a:gd name="connsiteY58" fmla="*/ 526733 h 775335"/>
                  <a:gd name="connsiteX59" fmla="*/ 652224 w 1888549"/>
                  <a:gd name="connsiteY59" fmla="*/ 356235 h 775335"/>
                  <a:gd name="connsiteX60" fmla="*/ 917972 w 1888549"/>
                  <a:gd name="connsiteY60" fmla="*/ 356235 h 775335"/>
                  <a:gd name="connsiteX61" fmla="*/ 982448 w 1888549"/>
                  <a:gd name="connsiteY61" fmla="*/ 292418 h 775335"/>
                  <a:gd name="connsiteX62" fmla="*/ 487443 w 1888549"/>
                  <a:gd name="connsiteY62" fmla="*/ 292418 h 775335"/>
                  <a:gd name="connsiteX63" fmla="*/ 137060 w 1888549"/>
                  <a:gd name="connsiteY63" fmla="*/ 470305 h 775335"/>
                  <a:gd name="connsiteX64" fmla="*/ 132160 w 1888549"/>
                  <a:gd name="connsiteY64" fmla="*/ 482917 h 775335"/>
                  <a:gd name="connsiteX65" fmla="*/ 115968 w 1888549"/>
                  <a:gd name="connsiteY65" fmla="*/ 489585 h 775335"/>
                  <a:gd name="connsiteX66" fmla="*/ 99775 w 1888549"/>
                  <a:gd name="connsiteY66" fmla="*/ 482917 h 775335"/>
                  <a:gd name="connsiteX67" fmla="*/ 99775 w 1888549"/>
                  <a:gd name="connsiteY67" fmla="*/ 450532 h 775335"/>
                  <a:gd name="connsiteX68" fmla="*/ 115968 w 1888549"/>
                  <a:gd name="connsiteY68" fmla="*/ 443865 h 775335"/>
                  <a:gd name="connsiteX69" fmla="*/ 125063 w 1888549"/>
                  <a:gd name="connsiteY69" fmla="*/ 447610 h 775335"/>
                  <a:gd name="connsiteX70" fmla="*/ 479823 w 1888549"/>
                  <a:gd name="connsiteY70" fmla="*/ 266700 h 775335"/>
                  <a:gd name="connsiteX71" fmla="*/ 1008431 w 1888549"/>
                  <a:gd name="connsiteY71" fmla="*/ 266700 h 775335"/>
                  <a:gd name="connsiteX72" fmla="*/ 1011317 w 1888549"/>
                  <a:gd name="connsiteY72" fmla="*/ 263843 h 775335"/>
                  <a:gd name="connsiteX73" fmla="*/ 1014174 w 1888549"/>
                  <a:gd name="connsiteY73" fmla="*/ 266700 h 775335"/>
                  <a:gd name="connsiteX74" fmla="*/ 1084660 w 1888549"/>
                  <a:gd name="connsiteY74" fmla="*/ 266700 h 775335"/>
                  <a:gd name="connsiteX75" fmla="*/ 1136151 w 1888549"/>
                  <a:gd name="connsiteY75" fmla="*/ 329508 h 775335"/>
                  <a:gd name="connsiteX76" fmla="*/ 1137999 w 1888549"/>
                  <a:gd name="connsiteY76" fmla="*/ 327660 h 775335"/>
                  <a:gd name="connsiteX77" fmla="*/ 1157049 w 1888549"/>
                  <a:gd name="connsiteY77" fmla="*/ 346710 h 775335"/>
                  <a:gd name="connsiteX78" fmla="*/ 1153297 w 1888549"/>
                  <a:gd name="connsiteY78" fmla="*/ 350423 h 775335"/>
                  <a:gd name="connsiteX79" fmla="*/ 1171338 w 1888549"/>
                  <a:gd name="connsiteY79" fmla="*/ 372428 h 775335"/>
                  <a:gd name="connsiteX80" fmla="*/ 1413273 w 1888549"/>
                  <a:gd name="connsiteY80" fmla="*/ 372428 h 775335"/>
                  <a:gd name="connsiteX81" fmla="*/ 1261825 w 1888549"/>
                  <a:gd name="connsiteY81" fmla="*/ 220980 h 775335"/>
                  <a:gd name="connsiteX82" fmla="*/ 876549 w 1888549"/>
                  <a:gd name="connsiteY82" fmla="*/ 220980 h 775335"/>
                  <a:gd name="connsiteX83" fmla="*/ 874990 w 1888549"/>
                  <a:gd name="connsiteY83" fmla="*/ 224672 h 775335"/>
                  <a:gd name="connsiteX84" fmla="*/ 858917 w 1888549"/>
                  <a:gd name="connsiteY84" fmla="*/ 231458 h 775335"/>
                  <a:gd name="connsiteX85" fmla="*/ 836057 w 1888549"/>
                  <a:gd name="connsiteY85" fmla="*/ 208598 h 775335"/>
                  <a:gd name="connsiteX86" fmla="*/ 858917 w 1888549"/>
                  <a:gd name="connsiteY86" fmla="*/ 185738 h 775335"/>
                  <a:gd name="connsiteX87" fmla="*/ 271226 w 1888549"/>
                  <a:gd name="connsiteY87" fmla="*/ 0 h 775335"/>
                  <a:gd name="connsiteX88" fmla="*/ 287390 w 1888549"/>
                  <a:gd name="connsiteY88" fmla="*/ 6695 h 775335"/>
                  <a:gd name="connsiteX89" fmla="*/ 288562 w 1888549"/>
                  <a:gd name="connsiteY89" fmla="*/ 9525 h 775335"/>
                  <a:gd name="connsiteX90" fmla="*/ 369333 w 1888549"/>
                  <a:gd name="connsiteY90" fmla="*/ 9525 h 775335"/>
                  <a:gd name="connsiteX91" fmla="*/ 489348 w 1888549"/>
                  <a:gd name="connsiteY91" fmla="*/ 130492 h 775335"/>
                  <a:gd name="connsiteX92" fmla="*/ 1072278 w 1888549"/>
                  <a:gd name="connsiteY92" fmla="*/ 130492 h 775335"/>
                  <a:gd name="connsiteX93" fmla="*/ 1139905 w 1888549"/>
                  <a:gd name="connsiteY93" fmla="*/ 23812 h 775335"/>
                  <a:gd name="connsiteX94" fmla="*/ 1284828 w 1888549"/>
                  <a:gd name="connsiteY94" fmla="*/ 23812 h 775335"/>
                  <a:gd name="connsiteX95" fmla="*/ 1287542 w 1888549"/>
                  <a:gd name="connsiteY95" fmla="*/ 20955 h 775335"/>
                  <a:gd name="connsiteX96" fmla="*/ 1290384 w 1888549"/>
                  <a:gd name="connsiteY96" fmla="*/ 23812 h 775335"/>
                  <a:gd name="connsiteX97" fmla="*/ 1553289 w 1888549"/>
                  <a:gd name="connsiteY97" fmla="*/ 23812 h 775335"/>
                  <a:gd name="connsiteX98" fmla="*/ 1612344 w 1888549"/>
                  <a:gd name="connsiteY98" fmla="*/ 131445 h 775335"/>
                  <a:gd name="connsiteX99" fmla="*/ 1888549 w 1888549"/>
                  <a:gd name="connsiteY99" fmla="*/ 131445 h 775335"/>
                  <a:gd name="connsiteX100" fmla="*/ 1888549 w 1888549"/>
                  <a:gd name="connsiteY100" fmla="*/ 157162 h 775335"/>
                  <a:gd name="connsiteX101" fmla="*/ 1598058 w 1888549"/>
                  <a:gd name="connsiteY101" fmla="*/ 157162 h 775335"/>
                  <a:gd name="connsiteX102" fmla="*/ 1539002 w 1888549"/>
                  <a:gd name="connsiteY102" fmla="*/ 50482 h 775335"/>
                  <a:gd name="connsiteX103" fmla="*/ 1316918 w 1888549"/>
                  <a:gd name="connsiteY103" fmla="*/ 50482 h 775335"/>
                  <a:gd name="connsiteX104" fmla="*/ 1472327 w 1888549"/>
                  <a:gd name="connsiteY104" fmla="*/ 206692 h 775335"/>
                  <a:gd name="connsiteX105" fmla="*/ 1888549 w 1888549"/>
                  <a:gd name="connsiteY105" fmla="*/ 206692 h 775335"/>
                  <a:gd name="connsiteX106" fmla="*/ 1888549 w 1888549"/>
                  <a:gd name="connsiteY106" fmla="*/ 233054 h 775335"/>
                  <a:gd name="connsiteX107" fmla="*/ 1461850 w 1888549"/>
                  <a:gd name="connsiteY107" fmla="*/ 232410 h 775335"/>
                  <a:gd name="connsiteX108" fmla="*/ 1279922 w 1888549"/>
                  <a:gd name="connsiteY108" fmla="*/ 50482 h 775335"/>
                  <a:gd name="connsiteX109" fmla="*/ 1153240 w 1888549"/>
                  <a:gd name="connsiteY109" fmla="*/ 50482 h 775335"/>
                  <a:gd name="connsiteX110" fmla="*/ 1085613 w 1888549"/>
                  <a:gd name="connsiteY110" fmla="*/ 156210 h 775335"/>
                  <a:gd name="connsiteX111" fmla="*/ 478870 w 1888549"/>
                  <a:gd name="connsiteY111" fmla="*/ 156210 h 775335"/>
                  <a:gd name="connsiteX112" fmla="*/ 357903 w 1888549"/>
                  <a:gd name="connsiteY112" fmla="*/ 36195 h 775335"/>
                  <a:gd name="connsiteX113" fmla="*/ 288562 w 1888549"/>
                  <a:gd name="connsiteY113" fmla="*/ 36195 h 775335"/>
                  <a:gd name="connsiteX114" fmla="*/ 287390 w 1888549"/>
                  <a:gd name="connsiteY114" fmla="*/ 39024 h 775335"/>
                  <a:gd name="connsiteX115" fmla="*/ 271226 w 1888549"/>
                  <a:gd name="connsiteY115" fmla="*/ 45720 h 775335"/>
                  <a:gd name="connsiteX116" fmla="*/ 248366 w 1888549"/>
                  <a:gd name="connsiteY116" fmla="*/ 22860 h 775335"/>
                  <a:gd name="connsiteX117" fmla="*/ 271226 w 1888549"/>
                  <a:gd name="connsiteY117" fmla="*/ 0 h 77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1888549" h="775335">
                    <a:moveTo>
                      <a:pt x="858917" y="185738"/>
                    </a:moveTo>
                    <a:cubicBezTo>
                      <a:pt x="865108" y="185738"/>
                      <a:pt x="870823" y="188357"/>
                      <a:pt x="874990" y="192525"/>
                    </a:cubicBezTo>
                    <a:lnTo>
                      <a:pt x="876147" y="195263"/>
                    </a:lnTo>
                    <a:lnTo>
                      <a:pt x="1272302" y="195263"/>
                    </a:lnTo>
                    <a:lnTo>
                      <a:pt x="1449467" y="372428"/>
                    </a:lnTo>
                    <a:lnTo>
                      <a:pt x="1529477" y="372428"/>
                    </a:lnTo>
                    <a:lnTo>
                      <a:pt x="1598058" y="265748"/>
                    </a:lnTo>
                    <a:lnTo>
                      <a:pt x="1790447" y="265748"/>
                    </a:lnTo>
                    <a:lnTo>
                      <a:pt x="1793319" y="262890"/>
                    </a:lnTo>
                    <a:lnTo>
                      <a:pt x="1796177" y="265748"/>
                    </a:lnTo>
                    <a:lnTo>
                      <a:pt x="1888549" y="265748"/>
                    </a:lnTo>
                    <a:lnTo>
                      <a:pt x="1888549" y="291465"/>
                    </a:lnTo>
                    <a:lnTo>
                      <a:pt x="1800989" y="291465"/>
                    </a:lnTo>
                    <a:lnTo>
                      <a:pt x="1614249" y="479107"/>
                    </a:lnTo>
                    <a:lnTo>
                      <a:pt x="1321832" y="479107"/>
                    </a:lnTo>
                    <a:lnTo>
                      <a:pt x="1088382" y="747795"/>
                    </a:lnTo>
                    <a:lnTo>
                      <a:pt x="1090137" y="752118"/>
                    </a:lnTo>
                    <a:cubicBezTo>
                      <a:pt x="1090137" y="757952"/>
                      <a:pt x="1087994" y="763905"/>
                      <a:pt x="1083707" y="768667"/>
                    </a:cubicBezTo>
                    <a:cubicBezTo>
                      <a:pt x="1078946" y="773430"/>
                      <a:pt x="1073230" y="775335"/>
                      <a:pt x="1067515" y="775335"/>
                    </a:cubicBezTo>
                    <a:cubicBezTo>
                      <a:pt x="1061801" y="775335"/>
                      <a:pt x="1056085" y="773430"/>
                      <a:pt x="1051323" y="768667"/>
                    </a:cubicBezTo>
                    <a:cubicBezTo>
                      <a:pt x="1046561" y="764857"/>
                      <a:pt x="1044655" y="759142"/>
                      <a:pt x="1044655" y="752475"/>
                    </a:cubicBezTo>
                    <a:cubicBezTo>
                      <a:pt x="1044655" y="746760"/>
                      <a:pt x="1046561" y="741045"/>
                      <a:pt x="1051323" y="736282"/>
                    </a:cubicBezTo>
                    <a:cubicBezTo>
                      <a:pt x="1055133" y="732472"/>
                      <a:pt x="1060848" y="729615"/>
                      <a:pt x="1067515" y="729615"/>
                    </a:cubicBezTo>
                    <a:lnTo>
                      <a:pt x="1069567" y="730460"/>
                    </a:lnTo>
                    <a:lnTo>
                      <a:pt x="1310402" y="452437"/>
                    </a:lnTo>
                    <a:lnTo>
                      <a:pt x="1602819" y="452437"/>
                    </a:lnTo>
                    <a:lnTo>
                      <a:pt x="1764600" y="291465"/>
                    </a:lnTo>
                    <a:lnTo>
                      <a:pt x="1611392" y="291465"/>
                    </a:lnTo>
                    <a:lnTo>
                      <a:pt x="1542813" y="398145"/>
                    </a:lnTo>
                    <a:lnTo>
                      <a:pt x="1442800" y="398145"/>
                    </a:lnTo>
                    <a:lnTo>
                      <a:pt x="1440895" y="400050"/>
                    </a:lnTo>
                    <a:lnTo>
                      <a:pt x="1438990" y="398145"/>
                    </a:lnTo>
                    <a:lnTo>
                      <a:pt x="1159908" y="398145"/>
                    </a:lnTo>
                    <a:lnTo>
                      <a:pt x="1135200" y="368334"/>
                    </a:lnTo>
                    <a:lnTo>
                      <a:pt x="1064657" y="438150"/>
                    </a:lnTo>
                    <a:lnTo>
                      <a:pt x="814637" y="438150"/>
                    </a:lnTo>
                    <a:lnTo>
                      <a:pt x="813078" y="441842"/>
                    </a:lnTo>
                    <a:cubicBezTo>
                      <a:pt x="808911" y="446009"/>
                      <a:pt x="803196" y="448628"/>
                      <a:pt x="797005" y="448628"/>
                    </a:cubicBezTo>
                    <a:cubicBezTo>
                      <a:pt x="784622" y="448628"/>
                      <a:pt x="774145" y="438150"/>
                      <a:pt x="774145" y="425768"/>
                    </a:cubicBezTo>
                    <a:cubicBezTo>
                      <a:pt x="774145" y="413385"/>
                      <a:pt x="784622" y="402908"/>
                      <a:pt x="797005" y="402908"/>
                    </a:cubicBezTo>
                    <a:cubicBezTo>
                      <a:pt x="803196" y="402908"/>
                      <a:pt x="808911" y="405527"/>
                      <a:pt x="813078" y="409695"/>
                    </a:cubicBezTo>
                    <a:lnTo>
                      <a:pt x="814234" y="412432"/>
                    </a:lnTo>
                    <a:lnTo>
                      <a:pt x="1053227" y="412432"/>
                    </a:lnTo>
                    <a:lnTo>
                      <a:pt x="1118035" y="347625"/>
                    </a:lnTo>
                    <a:lnTo>
                      <a:pt x="1072278" y="292418"/>
                    </a:lnTo>
                    <a:lnTo>
                      <a:pt x="1019035" y="292418"/>
                    </a:lnTo>
                    <a:lnTo>
                      <a:pt x="929403" y="382905"/>
                    </a:lnTo>
                    <a:lnTo>
                      <a:pt x="662702" y="382905"/>
                    </a:lnTo>
                    <a:lnTo>
                      <a:pt x="493157" y="552450"/>
                    </a:lnTo>
                    <a:lnTo>
                      <a:pt x="321708" y="552450"/>
                    </a:lnTo>
                    <a:lnTo>
                      <a:pt x="43766" y="694962"/>
                    </a:lnTo>
                    <a:lnTo>
                      <a:pt x="38814" y="707707"/>
                    </a:lnTo>
                    <a:cubicBezTo>
                      <a:pt x="34052" y="711517"/>
                      <a:pt x="28337" y="714375"/>
                      <a:pt x="22622" y="714375"/>
                    </a:cubicBezTo>
                    <a:cubicBezTo>
                      <a:pt x="16907" y="714375"/>
                      <a:pt x="11192" y="712470"/>
                      <a:pt x="6429" y="707707"/>
                    </a:cubicBezTo>
                    <a:cubicBezTo>
                      <a:pt x="-2143" y="699135"/>
                      <a:pt x="-2143" y="684847"/>
                      <a:pt x="6429" y="675322"/>
                    </a:cubicBezTo>
                    <a:cubicBezTo>
                      <a:pt x="10239" y="670560"/>
                      <a:pt x="15954" y="668655"/>
                      <a:pt x="22622" y="668655"/>
                    </a:cubicBezTo>
                    <a:lnTo>
                      <a:pt x="31555" y="672333"/>
                    </a:lnTo>
                    <a:lnTo>
                      <a:pt x="314088" y="526733"/>
                    </a:lnTo>
                    <a:lnTo>
                      <a:pt x="481728" y="526733"/>
                    </a:lnTo>
                    <a:lnTo>
                      <a:pt x="652224" y="356235"/>
                    </a:lnTo>
                    <a:lnTo>
                      <a:pt x="917972" y="356235"/>
                    </a:lnTo>
                    <a:lnTo>
                      <a:pt x="982448" y="292418"/>
                    </a:lnTo>
                    <a:lnTo>
                      <a:pt x="487443" y="292418"/>
                    </a:lnTo>
                    <a:lnTo>
                      <a:pt x="137060" y="470305"/>
                    </a:lnTo>
                    <a:lnTo>
                      <a:pt x="132160" y="482917"/>
                    </a:lnTo>
                    <a:cubicBezTo>
                      <a:pt x="127398" y="486727"/>
                      <a:pt x="121683" y="489585"/>
                      <a:pt x="115968" y="489585"/>
                    </a:cubicBezTo>
                    <a:cubicBezTo>
                      <a:pt x="110253" y="489585"/>
                      <a:pt x="104538" y="487680"/>
                      <a:pt x="99775" y="482917"/>
                    </a:cubicBezTo>
                    <a:cubicBezTo>
                      <a:pt x="91203" y="474345"/>
                      <a:pt x="91203" y="460057"/>
                      <a:pt x="99775" y="450532"/>
                    </a:cubicBezTo>
                    <a:cubicBezTo>
                      <a:pt x="104538" y="445770"/>
                      <a:pt x="109300" y="443865"/>
                      <a:pt x="115968" y="443865"/>
                    </a:cubicBezTo>
                    <a:lnTo>
                      <a:pt x="125063" y="447610"/>
                    </a:lnTo>
                    <a:lnTo>
                      <a:pt x="479823" y="266700"/>
                    </a:lnTo>
                    <a:lnTo>
                      <a:pt x="1008431" y="266700"/>
                    </a:lnTo>
                    <a:lnTo>
                      <a:pt x="1011317" y="263843"/>
                    </a:lnTo>
                    <a:lnTo>
                      <a:pt x="1014174" y="266700"/>
                    </a:lnTo>
                    <a:lnTo>
                      <a:pt x="1084660" y="266700"/>
                    </a:lnTo>
                    <a:lnTo>
                      <a:pt x="1136151" y="329508"/>
                    </a:lnTo>
                    <a:lnTo>
                      <a:pt x="1137999" y="327660"/>
                    </a:lnTo>
                    <a:lnTo>
                      <a:pt x="1157049" y="346710"/>
                    </a:lnTo>
                    <a:lnTo>
                      <a:pt x="1153297" y="350423"/>
                    </a:lnTo>
                    <a:lnTo>
                      <a:pt x="1171338" y="372428"/>
                    </a:lnTo>
                    <a:lnTo>
                      <a:pt x="1413273" y="372428"/>
                    </a:lnTo>
                    <a:lnTo>
                      <a:pt x="1261825" y="220980"/>
                    </a:lnTo>
                    <a:lnTo>
                      <a:pt x="876549" y="220980"/>
                    </a:lnTo>
                    <a:lnTo>
                      <a:pt x="874990" y="224672"/>
                    </a:lnTo>
                    <a:cubicBezTo>
                      <a:pt x="870823" y="228839"/>
                      <a:pt x="865108" y="231458"/>
                      <a:pt x="858917" y="231458"/>
                    </a:cubicBezTo>
                    <a:cubicBezTo>
                      <a:pt x="846534" y="231458"/>
                      <a:pt x="836057" y="220980"/>
                      <a:pt x="836057" y="208598"/>
                    </a:cubicBezTo>
                    <a:cubicBezTo>
                      <a:pt x="836057" y="196215"/>
                      <a:pt x="846534" y="185738"/>
                      <a:pt x="858917" y="185738"/>
                    </a:cubicBezTo>
                    <a:close/>
                    <a:moveTo>
                      <a:pt x="271226" y="0"/>
                    </a:moveTo>
                    <a:cubicBezTo>
                      <a:pt x="277538" y="0"/>
                      <a:pt x="283253" y="2559"/>
                      <a:pt x="287390" y="6695"/>
                    </a:cubicBezTo>
                    <a:lnTo>
                      <a:pt x="288562" y="9525"/>
                    </a:lnTo>
                    <a:lnTo>
                      <a:pt x="369333" y="9525"/>
                    </a:lnTo>
                    <a:lnTo>
                      <a:pt x="489348" y="130492"/>
                    </a:lnTo>
                    <a:lnTo>
                      <a:pt x="1072278" y="130492"/>
                    </a:lnTo>
                    <a:lnTo>
                      <a:pt x="1139905" y="23812"/>
                    </a:lnTo>
                    <a:lnTo>
                      <a:pt x="1284828" y="23812"/>
                    </a:lnTo>
                    <a:lnTo>
                      <a:pt x="1287542" y="20955"/>
                    </a:lnTo>
                    <a:lnTo>
                      <a:pt x="1290384" y="23812"/>
                    </a:lnTo>
                    <a:lnTo>
                      <a:pt x="1553289" y="23812"/>
                    </a:lnTo>
                    <a:lnTo>
                      <a:pt x="1612344" y="131445"/>
                    </a:lnTo>
                    <a:lnTo>
                      <a:pt x="1888549" y="131445"/>
                    </a:lnTo>
                    <a:lnTo>
                      <a:pt x="1888549" y="157162"/>
                    </a:lnTo>
                    <a:lnTo>
                      <a:pt x="1598058" y="157162"/>
                    </a:lnTo>
                    <a:lnTo>
                      <a:pt x="1539002" y="50482"/>
                    </a:lnTo>
                    <a:lnTo>
                      <a:pt x="1316918" y="50482"/>
                    </a:lnTo>
                    <a:lnTo>
                      <a:pt x="1472327" y="206692"/>
                    </a:lnTo>
                    <a:lnTo>
                      <a:pt x="1888549" y="206692"/>
                    </a:lnTo>
                    <a:lnTo>
                      <a:pt x="1888549" y="233054"/>
                    </a:lnTo>
                    <a:lnTo>
                      <a:pt x="1461850" y="232410"/>
                    </a:lnTo>
                    <a:lnTo>
                      <a:pt x="1279922" y="50482"/>
                    </a:lnTo>
                    <a:lnTo>
                      <a:pt x="1153240" y="50482"/>
                    </a:lnTo>
                    <a:lnTo>
                      <a:pt x="1085613" y="156210"/>
                    </a:lnTo>
                    <a:lnTo>
                      <a:pt x="478870" y="156210"/>
                    </a:lnTo>
                    <a:lnTo>
                      <a:pt x="357903" y="36195"/>
                    </a:lnTo>
                    <a:lnTo>
                      <a:pt x="288562" y="36195"/>
                    </a:lnTo>
                    <a:lnTo>
                      <a:pt x="287390" y="39024"/>
                    </a:lnTo>
                    <a:cubicBezTo>
                      <a:pt x="283253" y="43161"/>
                      <a:pt x="277538" y="45720"/>
                      <a:pt x="271226" y="45720"/>
                    </a:cubicBezTo>
                    <a:cubicBezTo>
                      <a:pt x="258601" y="45720"/>
                      <a:pt x="248366" y="35485"/>
                      <a:pt x="248366" y="22860"/>
                    </a:cubicBezTo>
                    <a:cubicBezTo>
                      <a:pt x="248366" y="10235"/>
                      <a:pt x="258601" y="0"/>
                      <a:pt x="27122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E39C806-1AA4-48D6-86D5-72003D386506}"/>
                  </a:ext>
                </a:extLst>
              </p:cNvPr>
              <p:cNvGrpSpPr/>
              <p:nvPr/>
            </p:nvGrpSpPr>
            <p:grpSpPr>
              <a:xfrm>
                <a:off x="4135418" y="4695020"/>
                <a:ext cx="1410352" cy="1695780"/>
                <a:chOff x="1244925" y="2303614"/>
                <a:chExt cx="1410352" cy="1695780"/>
              </a:xfrm>
              <a:grpFill/>
            </p:grpSpPr>
            <p:sp>
              <p:nvSpPr>
                <p:cNvPr id="124" name="Graphic 2">
                  <a:extLst>
                    <a:ext uri="{FF2B5EF4-FFF2-40B4-BE49-F238E27FC236}">
                      <a16:creationId xmlns:a16="http://schemas.microsoft.com/office/drawing/2014/main" id="{5CC8250D-25AD-465F-AA05-AB4659C20EB8}"/>
                    </a:ext>
                  </a:extLst>
                </p:cNvPr>
                <p:cNvSpPr/>
                <p:nvPr/>
              </p:nvSpPr>
              <p:spPr>
                <a:xfrm>
                  <a:off x="1244925" y="2303614"/>
                  <a:ext cx="1410352" cy="1695780"/>
                </a:xfrm>
                <a:custGeom>
                  <a:avLst/>
                  <a:gdLst>
                    <a:gd name="connsiteX0" fmla="*/ 198332 w 800100"/>
                    <a:gd name="connsiteY0" fmla="*/ 961703 h 962025"/>
                    <a:gd name="connsiteX1" fmla="*/ 646959 w 800100"/>
                    <a:gd name="connsiteY1" fmla="*/ 961703 h 962025"/>
                    <a:gd name="connsiteX2" fmla="*/ 610764 w 800100"/>
                    <a:gd name="connsiteY2" fmla="*/ 885503 h 962025"/>
                    <a:gd name="connsiteX3" fmla="*/ 686964 w 800100"/>
                    <a:gd name="connsiteY3" fmla="*/ 625471 h 962025"/>
                    <a:gd name="connsiteX4" fmla="*/ 786024 w 800100"/>
                    <a:gd name="connsiteY4" fmla="*/ 283523 h 962025"/>
                    <a:gd name="connsiteX5" fmla="*/ 359304 w 800100"/>
                    <a:gd name="connsiteY5" fmla="*/ 14918 h 962025"/>
                    <a:gd name="connsiteX6" fmla="*/ 124037 w 800100"/>
                    <a:gd name="connsiteY6" fmla="*/ 211133 h 962025"/>
                    <a:gd name="connsiteX7" fmla="*/ 116417 w 800100"/>
                    <a:gd name="connsiteY7" fmla="*/ 270188 h 962025"/>
                    <a:gd name="connsiteX8" fmla="*/ 59267 w 800100"/>
                    <a:gd name="connsiteY8" fmla="*/ 367343 h 962025"/>
                    <a:gd name="connsiteX9" fmla="*/ 13547 w 800100"/>
                    <a:gd name="connsiteY9" fmla="*/ 427351 h 962025"/>
                    <a:gd name="connsiteX10" fmla="*/ 24024 w 800100"/>
                    <a:gd name="connsiteY10" fmla="*/ 515933 h 962025"/>
                    <a:gd name="connsiteX11" fmla="*/ 63077 w 800100"/>
                    <a:gd name="connsiteY11" fmla="*/ 552128 h 962025"/>
                    <a:gd name="connsiteX12" fmla="*/ 18309 w 800100"/>
                    <a:gd name="connsiteY12" fmla="*/ 570226 h 962025"/>
                    <a:gd name="connsiteX13" fmla="*/ 30692 w 800100"/>
                    <a:gd name="connsiteY13" fmla="*/ 609278 h 962025"/>
                    <a:gd name="connsiteX14" fmla="*/ 29739 w 800100"/>
                    <a:gd name="connsiteY14" fmla="*/ 673096 h 962025"/>
                    <a:gd name="connsiteX15" fmla="*/ 85937 w 800100"/>
                    <a:gd name="connsiteY15" fmla="*/ 744533 h 962025"/>
                    <a:gd name="connsiteX16" fmla="*/ 225002 w 800100"/>
                    <a:gd name="connsiteY16" fmla="*/ 764536 h 962025"/>
                    <a:gd name="connsiteX17" fmla="*/ 198332 w 800100"/>
                    <a:gd name="connsiteY17" fmla="*/ 961703 h 962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00100" h="962025">
                      <a:moveTo>
                        <a:pt x="198332" y="961703"/>
                      </a:moveTo>
                      <a:lnTo>
                        <a:pt x="646959" y="961703"/>
                      </a:lnTo>
                      <a:cubicBezTo>
                        <a:pt x="633624" y="935986"/>
                        <a:pt x="619337" y="903601"/>
                        <a:pt x="610764" y="885503"/>
                      </a:cubicBezTo>
                      <a:cubicBezTo>
                        <a:pt x="586952" y="829306"/>
                        <a:pt x="604097" y="706433"/>
                        <a:pt x="686964" y="625471"/>
                      </a:cubicBezTo>
                      <a:cubicBezTo>
                        <a:pt x="766022" y="548318"/>
                        <a:pt x="817457" y="398776"/>
                        <a:pt x="786024" y="283523"/>
                      </a:cubicBezTo>
                      <a:cubicBezTo>
                        <a:pt x="734589" y="93023"/>
                        <a:pt x="563139" y="-25087"/>
                        <a:pt x="359304" y="14918"/>
                      </a:cubicBezTo>
                      <a:cubicBezTo>
                        <a:pt x="359304" y="14918"/>
                        <a:pt x="183092" y="36826"/>
                        <a:pt x="124037" y="211133"/>
                      </a:cubicBezTo>
                      <a:cubicBezTo>
                        <a:pt x="124037" y="211133"/>
                        <a:pt x="114512" y="236851"/>
                        <a:pt x="116417" y="270188"/>
                      </a:cubicBezTo>
                      <a:cubicBezTo>
                        <a:pt x="121179" y="323528"/>
                        <a:pt x="83079" y="354961"/>
                        <a:pt x="59267" y="367343"/>
                      </a:cubicBezTo>
                      <a:cubicBezTo>
                        <a:pt x="34502" y="380678"/>
                        <a:pt x="-9313" y="402586"/>
                        <a:pt x="13547" y="427351"/>
                      </a:cubicBezTo>
                      <a:cubicBezTo>
                        <a:pt x="41169" y="457831"/>
                        <a:pt x="39264" y="496883"/>
                        <a:pt x="24024" y="515933"/>
                      </a:cubicBezTo>
                      <a:cubicBezTo>
                        <a:pt x="4974" y="538793"/>
                        <a:pt x="60219" y="539746"/>
                        <a:pt x="63077" y="552128"/>
                      </a:cubicBezTo>
                      <a:cubicBezTo>
                        <a:pt x="65934" y="565463"/>
                        <a:pt x="22119" y="554986"/>
                        <a:pt x="18309" y="570226"/>
                      </a:cubicBezTo>
                      <a:cubicBezTo>
                        <a:pt x="14499" y="586418"/>
                        <a:pt x="26882" y="590228"/>
                        <a:pt x="30692" y="609278"/>
                      </a:cubicBezTo>
                      <a:cubicBezTo>
                        <a:pt x="34502" y="628328"/>
                        <a:pt x="31644" y="663571"/>
                        <a:pt x="29739" y="673096"/>
                      </a:cubicBezTo>
                      <a:cubicBezTo>
                        <a:pt x="27834" y="682621"/>
                        <a:pt x="33549" y="739771"/>
                        <a:pt x="85937" y="744533"/>
                      </a:cubicBezTo>
                      <a:cubicBezTo>
                        <a:pt x="138324" y="749296"/>
                        <a:pt x="204047" y="738818"/>
                        <a:pt x="225002" y="764536"/>
                      </a:cubicBezTo>
                      <a:cubicBezTo>
                        <a:pt x="244052" y="790253"/>
                        <a:pt x="222144" y="890266"/>
                        <a:pt x="198332" y="96170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rial Unicode MS"/>
                    <a:cs typeface="+mn-cs"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785BC2B8-FE5E-488B-85BA-E0253239B824}"/>
                    </a:ext>
                  </a:extLst>
                </p:cNvPr>
                <p:cNvGrpSpPr/>
                <p:nvPr/>
              </p:nvGrpSpPr>
              <p:grpSpPr>
                <a:xfrm>
                  <a:off x="1684786" y="2516290"/>
                  <a:ext cx="702035" cy="687994"/>
                  <a:chOff x="1684786" y="2516290"/>
                  <a:chExt cx="702035" cy="687994"/>
                </a:xfrm>
                <a:grpFill/>
              </p:grpSpPr>
              <p:sp>
                <p:nvSpPr>
                  <p:cNvPr id="194" name="Graphic 4">
                    <a:extLst>
                      <a:ext uri="{FF2B5EF4-FFF2-40B4-BE49-F238E27FC236}">
                        <a16:creationId xmlns:a16="http://schemas.microsoft.com/office/drawing/2014/main" id="{B4CB2800-876B-493C-8F00-C904E9307F5F}"/>
                      </a:ext>
                    </a:extLst>
                  </p:cNvPr>
                  <p:cNvSpPr/>
                  <p:nvPr/>
                </p:nvSpPr>
                <p:spPr>
                  <a:xfrm>
                    <a:off x="1684786" y="2516290"/>
                    <a:ext cx="702035" cy="687994"/>
                  </a:xfrm>
                  <a:custGeom>
                    <a:avLst/>
                    <a:gdLst>
                      <a:gd name="connsiteX0" fmla="*/ 462439 w 476250"/>
                      <a:gd name="connsiteY0" fmla="*/ 160496 h 466725"/>
                      <a:gd name="connsiteX1" fmla="*/ 469106 w 476250"/>
                      <a:gd name="connsiteY1" fmla="*/ 153829 h 466725"/>
                      <a:gd name="connsiteX2" fmla="*/ 469106 w 476250"/>
                      <a:gd name="connsiteY2" fmla="*/ 149066 h 466725"/>
                      <a:gd name="connsiteX3" fmla="*/ 462439 w 476250"/>
                      <a:gd name="connsiteY3" fmla="*/ 142399 h 466725"/>
                      <a:gd name="connsiteX4" fmla="*/ 415766 w 476250"/>
                      <a:gd name="connsiteY4" fmla="*/ 142399 h 466725"/>
                      <a:gd name="connsiteX5" fmla="*/ 415766 w 476250"/>
                      <a:gd name="connsiteY5" fmla="*/ 93821 h 466725"/>
                      <a:gd name="connsiteX6" fmla="*/ 391954 w 476250"/>
                      <a:gd name="connsiteY6" fmla="*/ 70009 h 466725"/>
                      <a:gd name="connsiteX7" fmla="*/ 333851 w 476250"/>
                      <a:gd name="connsiteY7" fmla="*/ 70009 h 466725"/>
                      <a:gd name="connsiteX8" fmla="*/ 333851 w 476250"/>
                      <a:gd name="connsiteY8" fmla="*/ 13811 h 466725"/>
                      <a:gd name="connsiteX9" fmla="*/ 327184 w 476250"/>
                      <a:gd name="connsiteY9" fmla="*/ 7144 h 466725"/>
                      <a:gd name="connsiteX10" fmla="*/ 322421 w 476250"/>
                      <a:gd name="connsiteY10" fmla="*/ 7144 h 466725"/>
                      <a:gd name="connsiteX11" fmla="*/ 315754 w 476250"/>
                      <a:gd name="connsiteY11" fmla="*/ 13811 h 466725"/>
                      <a:gd name="connsiteX12" fmla="*/ 315754 w 476250"/>
                      <a:gd name="connsiteY12" fmla="*/ 70009 h 466725"/>
                      <a:gd name="connsiteX13" fmla="*/ 290989 w 476250"/>
                      <a:gd name="connsiteY13" fmla="*/ 70009 h 466725"/>
                      <a:gd name="connsiteX14" fmla="*/ 290989 w 476250"/>
                      <a:gd name="connsiteY14" fmla="*/ 13811 h 466725"/>
                      <a:gd name="connsiteX15" fmla="*/ 283369 w 476250"/>
                      <a:gd name="connsiteY15" fmla="*/ 7144 h 466725"/>
                      <a:gd name="connsiteX16" fmla="*/ 278606 w 476250"/>
                      <a:gd name="connsiteY16" fmla="*/ 7144 h 466725"/>
                      <a:gd name="connsiteX17" fmla="*/ 271939 w 476250"/>
                      <a:gd name="connsiteY17" fmla="*/ 13811 h 466725"/>
                      <a:gd name="connsiteX18" fmla="*/ 271939 w 476250"/>
                      <a:gd name="connsiteY18" fmla="*/ 70009 h 466725"/>
                      <a:gd name="connsiteX19" fmla="*/ 247174 w 476250"/>
                      <a:gd name="connsiteY19" fmla="*/ 70009 h 466725"/>
                      <a:gd name="connsiteX20" fmla="*/ 247174 w 476250"/>
                      <a:gd name="connsiteY20" fmla="*/ 13811 h 466725"/>
                      <a:gd name="connsiteX21" fmla="*/ 240506 w 476250"/>
                      <a:gd name="connsiteY21" fmla="*/ 7144 h 466725"/>
                      <a:gd name="connsiteX22" fmla="*/ 235744 w 476250"/>
                      <a:gd name="connsiteY22" fmla="*/ 7144 h 466725"/>
                      <a:gd name="connsiteX23" fmla="*/ 229076 w 476250"/>
                      <a:gd name="connsiteY23" fmla="*/ 13811 h 466725"/>
                      <a:gd name="connsiteX24" fmla="*/ 229076 w 476250"/>
                      <a:gd name="connsiteY24" fmla="*/ 70009 h 466725"/>
                      <a:gd name="connsiteX25" fmla="*/ 204311 w 476250"/>
                      <a:gd name="connsiteY25" fmla="*/ 70009 h 466725"/>
                      <a:gd name="connsiteX26" fmla="*/ 204311 w 476250"/>
                      <a:gd name="connsiteY26" fmla="*/ 13811 h 466725"/>
                      <a:gd name="connsiteX27" fmla="*/ 197644 w 476250"/>
                      <a:gd name="connsiteY27" fmla="*/ 7144 h 466725"/>
                      <a:gd name="connsiteX28" fmla="*/ 192881 w 476250"/>
                      <a:gd name="connsiteY28" fmla="*/ 7144 h 466725"/>
                      <a:gd name="connsiteX29" fmla="*/ 186214 w 476250"/>
                      <a:gd name="connsiteY29" fmla="*/ 13811 h 466725"/>
                      <a:gd name="connsiteX30" fmla="*/ 186214 w 476250"/>
                      <a:gd name="connsiteY30" fmla="*/ 70009 h 466725"/>
                      <a:gd name="connsiteX31" fmla="*/ 161449 w 476250"/>
                      <a:gd name="connsiteY31" fmla="*/ 70009 h 466725"/>
                      <a:gd name="connsiteX32" fmla="*/ 161449 w 476250"/>
                      <a:gd name="connsiteY32" fmla="*/ 13811 h 466725"/>
                      <a:gd name="connsiteX33" fmla="*/ 154781 w 476250"/>
                      <a:gd name="connsiteY33" fmla="*/ 7144 h 466725"/>
                      <a:gd name="connsiteX34" fmla="*/ 150019 w 476250"/>
                      <a:gd name="connsiteY34" fmla="*/ 7144 h 466725"/>
                      <a:gd name="connsiteX35" fmla="*/ 143351 w 476250"/>
                      <a:gd name="connsiteY35" fmla="*/ 13811 h 466725"/>
                      <a:gd name="connsiteX36" fmla="*/ 143351 w 476250"/>
                      <a:gd name="connsiteY36" fmla="*/ 70009 h 466725"/>
                      <a:gd name="connsiteX37" fmla="*/ 88106 w 476250"/>
                      <a:gd name="connsiteY37" fmla="*/ 70009 h 466725"/>
                      <a:gd name="connsiteX38" fmla="*/ 64294 w 476250"/>
                      <a:gd name="connsiteY38" fmla="*/ 93821 h 466725"/>
                      <a:gd name="connsiteX39" fmla="*/ 64294 w 476250"/>
                      <a:gd name="connsiteY39" fmla="*/ 142399 h 466725"/>
                      <a:gd name="connsiteX40" fmla="*/ 13811 w 476250"/>
                      <a:gd name="connsiteY40" fmla="*/ 142399 h 466725"/>
                      <a:gd name="connsiteX41" fmla="*/ 7144 w 476250"/>
                      <a:gd name="connsiteY41" fmla="*/ 149066 h 466725"/>
                      <a:gd name="connsiteX42" fmla="*/ 7144 w 476250"/>
                      <a:gd name="connsiteY42" fmla="*/ 153829 h 466725"/>
                      <a:gd name="connsiteX43" fmla="*/ 13811 w 476250"/>
                      <a:gd name="connsiteY43" fmla="*/ 160496 h 466725"/>
                      <a:gd name="connsiteX44" fmla="*/ 64294 w 476250"/>
                      <a:gd name="connsiteY44" fmla="*/ 160496 h 466725"/>
                      <a:gd name="connsiteX45" fmla="*/ 64294 w 476250"/>
                      <a:gd name="connsiteY45" fmla="*/ 185261 h 466725"/>
                      <a:gd name="connsiteX46" fmla="*/ 13811 w 476250"/>
                      <a:gd name="connsiteY46" fmla="*/ 185261 h 466725"/>
                      <a:gd name="connsiteX47" fmla="*/ 7144 w 476250"/>
                      <a:gd name="connsiteY47" fmla="*/ 191929 h 466725"/>
                      <a:gd name="connsiteX48" fmla="*/ 7144 w 476250"/>
                      <a:gd name="connsiteY48" fmla="*/ 196691 h 466725"/>
                      <a:gd name="connsiteX49" fmla="*/ 13811 w 476250"/>
                      <a:gd name="connsiteY49" fmla="*/ 203359 h 466725"/>
                      <a:gd name="connsiteX50" fmla="*/ 64294 w 476250"/>
                      <a:gd name="connsiteY50" fmla="*/ 203359 h 466725"/>
                      <a:gd name="connsiteX51" fmla="*/ 64294 w 476250"/>
                      <a:gd name="connsiteY51" fmla="*/ 228124 h 466725"/>
                      <a:gd name="connsiteX52" fmla="*/ 13811 w 476250"/>
                      <a:gd name="connsiteY52" fmla="*/ 228124 h 466725"/>
                      <a:gd name="connsiteX53" fmla="*/ 7144 w 476250"/>
                      <a:gd name="connsiteY53" fmla="*/ 235744 h 466725"/>
                      <a:gd name="connsiteX54" fmla="*/ 7144 w 476250"/>
                      <a:gd name="connsiteY54" fmla="*/ 240506 h 466725"/>
                      <a:gd name="connsiteX55" fmla="*/ 13811 w 476250"/>
                      <a:gd name="connsiteY55" fmla="*/ 247174 h 466725"/>
                      <a:gd name="connsiteX56" fmla="*/ 64294 w 476250"/>
                      <a:gd name="connsiteY56" fmla="*/ 247174 h 466725"/>
                      <a:gd name="connsiteX57" fmla="*/ 64294 w 476250"/>
                      <a:gd name="connsiteY57" fmla="*/ 271939 h 466725"/>
                      <a:gd name="connsiteX58" fmla="*/ 13811 w 476250"/>
                      <a:gd name="connsiteY58" fmla="*/ 271939 h 466725"/>
                      <a:gd name="connsiteX59" fmla="*/ 7144 w 476250"/>
                      <a:gd name="connsiteY59" fmla="*/ 278606 h 466725"/>
                      <a:gd name="connsiteX60" fmla="*/ 7144 w 476250"/>
                      <a:gd name="connsiteY60" fmla="*/ 283369 h 466725"/>
                      <a:gd name="connsiteX61" fmla="*/ 13811 w 476250"/>
                      <a:gd name="connsiteY61" fmla="*/ 290036 h 466725"/>
                      <a:gd name="connsiteX62" fmla="*/ 64294 w 476250"/>
                      <a:gd name="connsiteY62" fmla="*/ 290036 h 466725"/>
                      <a:gd name="connsiteX63" fmla="*/ 64294 w 476250"/>
                      <a:gd name="connsiteY63" fmla="*/ 314801 h 466725"/>
                      <a:gd name="connsiteX64" fmla="*/ 13811 w 476250"/>
                      <a:gd name="connsiteY64" fmla="*/ 314801 h 466725"/>
                      <a:gd name="connsiteX65" fmla="*/ 7144 w 476250"/>
                      <a:gd name="connsiteY65" fmla="*/ 321469 h 466725"/>
                      <a:gd name="connsiteX66" fmla="*/ 7144 w 476250"/>
                      <a:gd name="connsiteY66" fmla="*/ 326231 h 466725"/>
                      <a:gd name="connsiteX67" fmla="*/ 13811 w 476250"/>
                      <a:gd name="connsiteY67" fmla="*/ 332899 h 466725"/>
                      <a:gd name="connsiteX68" fmla="*/ 64294 w 476250"/>
                      <a:gd name="connsiteY68" fmla="*/ 332899 h 466725"/>
                      <a:gd name="connsiteX69" fmla="*/ 64294 w 476250"/>
                      <a:gd name="connsiteY69" fmla="*/ 380524 h 466725"/>
                      <a:gd name="connsiteX70" fmla="*/ 88106 w 476250"/>
                      <a:gd name="connsiteY70" fmla="*/ 404336 h 466725"/>
                      <a:gd name="connsiteX71" fmla="*/ 142399 w 476250"/>
                      <a:gd name="connsiteY71" fmla="*/ 404336 h 466725"/>
                      <a:gd name="connsiteX72" fmla="*/ 142399 w 476250"/>
                      <a:gd name="connsiteY72" fmla="*/ 461486 h 466725"/>
                      <a:gd name="connsiteX73" fmla="*/ 149066 w 476250"/>
                      <a:gd name="connsiteY73" fmla="*/ 468154 h 466725"/>
                      <a:gd name="connsiteX74" fmla="*/ 153829 w 476250"/>
                      <a:gd name="connsiteY74" fmla="*/ 468154 h 466725"/>
                      <a:gd name="connsiteX75" fmla="*/ 160496 w 476250"/>
                      <a:gd name="connsiteY75" fmla="*/ 461486 h 466725"/>
                      <a:gd name="connsiteX76" fmla="*/ 160496 w 476250"/>
                      <a:gd name="connsiteY76" fmla="*/ 404336 h 466725"/>
                      <a:gd name="connsiteX77" fmla="*/ 185261 w 476250"/>
                      <a:gd name="connsiteY77" fmla="*/ 404336 h 466725"/>
                      <a:gd name="connsiteX78" fmla="*/ 185261 w 476250"/>
                      <a:gd name="connsiteY78" fmla="*/ 461486 h 466725"/>
                      <a:gd name="connsiteX79" fmla="*/ 191929 w 476250"/>
                      <a:gd name="connsiteY79" fmla="*/ 468154 h 466725"/>
                      <a:gd name="connsiteX80" fmla="*/ 196691 w 476250"/>
                      <a:gd name="connsiteY80" fmla="*/ 468154 h 466725"/>
                      <a:gd name="connsiteX81" fmla="*/ 203359 w 476250"/>
                      <a:gd name="connsiteY81" fmla="*/ 461486 h 466725"/>
                      <a:gd name="connsiteX82" fmla="*/ 203359 w 476250"/>
                      <a:gd name="connsiteY82" fmla="*/ 404336 h 466725"/>
                      <a:gd name="connsiteX83" fmla="*/ 228124 w 476250"/>
                      <a:gd name="connsiteY83" fmla="*/ 404336 h 466725"/>
                      <a:gd name="connsiteX84" fmla="*/ 228124 w 476250"/>
                      <a:gd name="connsiteY84" fmla="*/ 461486 h 466725"/>
                      <a:gd name="connsiteX85" fmla="*/ 234791 w 476250"/>
                      <a:gd name="connsiteY85" fmla="*/ 468154 h 466725"/>
                      <a:gd name="connsiteX86" fmla="*/ 239554 w 476250"/>
                      <a:gd name="connsiteY86" fmla="*/ 468154 h 466725"/>
                      <a:gd name="connsiteX87" fmla="*/ 246221 w 476250"/>
                      <a:gd name="connsiteY87" fmla="*/ 461486 h 466725"/>
                      <a:gd name="connsiteX88" fmla="*/ 246221 w 476250"/>
                      <a:gd name="connsiteY88" fmla="*/ 404336 h 466725"/>
                      <a:gd name="connsiteX89" fmla="*/ 270986 w 476250"/>
                      <a:gd name="connsiteY89" fmla="*/ 404336 h 466725"/>
                      <a:gd name="connsiteX90" fmla="*/ 270986 w 476250"/>
                      <a:gd name="connsiteY90" fmla="*/ 461486 h 466725"/>
                      <a:gd name="connsiteX91" fmla="*/ 277654 w 476250"/>
                      <a:gd name="connsiteY91" fmla="*/ 468154 h 466725"/>
                      <a:gd name="connsiteX92" fmla="*/ 283369 w 476250"/>
                      <a:gd name="connsiteY92" fmla="*/ 468154 h 466725"/>
                      <a:gd name="connsiteX93" fmla="*/ 290036 w 476250"/>
                      <a:gd name="connsiteY93" fmla="*/ 461486 h 466725"/>
                      <a:gd name="connsiteX94" fmla="*/ 290036 w 476250"/>
                      <a:gd name="connsiteY94" fmla="*/ 404336 h 466725"/>
                      <a:gd name="connsiteX95" fmla="*/ 314801 w 476250"/>
                      <a:gd name="connsiteY95" fmla="*/ 404336 h 466725"/>
                      <a:gd name="connsiteX96" fmla="*/ 314801 w 476250"/>
                      <a:gd name="connsiteY96" fmla="*/ 461486 h 466725"/>
                      <a:gd name="connsiteX97" fmla="*/ 321469 w 476250"/>
                      <a:gd name="connsiteY97" fmla="*/ 468154 h 466725"/>
                      <a:gd name="connsiteX98" fmla="*/ 326231 w 476250"/>
                      <a:gd name="connsiteY98" fmla="*/ 468154 h 466725"/>
                      <a:gd name="connsiteX99" fmla="*/ 332899 w 476250"/>
                      <a:gd name="connsiteY99" fmla="*/ 461486 h 466725"/>
                      <a:gd name="connsiteX100" fmla="*/ 332899 w 476250"/>
                      <a:gd name="connsiteY100" fmla="*/ 404336 h 466725"/>
                      <a:gd name="connsiteX101" fmla="*/ 391001 w 476250"/>
                      <a:gd name="connsiteY101" fmla="*/ 404336 h 466725"/>
                      <a:gd name="connsiteX102" fmla="*/ 414814 w 476250"/>
                      <a:gd name="connsiteY102" fmla="*/ 380524 h 466725"/>
                      <a:gd name="connsiteX103" fmla="*/ 414814 w 476250"/>
                      <a:gd name="connsiteY103" fmla="*/ 332899 h 466725"/>
                      <a:gd name="connsiteX104" fmla="*/ 461486 w 476250"/>
                      <a:gd name="connsiteY104" fmla="*/ 332899 h 466725"/>
                      <a:gd name="connsiteX105" fmla="*/ 468154 w 476250"/>
                      <a:gd name="connsiteY105" fmla="*/ 326231 h 466725"/>
                      <a:gd name="connsiteX106" fmla="*/ 468154 w 476250"/>
                      <a:gd name="connsiteY106" fmla="*/ 321469 h 466725"/>
                      <a:gd name="connsiteX107" fmla="*/ 461486 w 476250"/>
                      <a:gd name="connsiteY107" fmla="*/ 314801 h 466725"/>
                      <a:gd name="connsiteX108" fmla="*/ 414814 w 476250"/>
                      <a:gd name="connsiteY108" fmla="*/ 314801 h 466725"/>
                      <a:gd name="connsiteX109" fmla="*/ 414814 w 476250"/>
                      <a:gd name="connsiteY109" fmla="*/ 290036 h 466725"/>
                      <a:gd name="connsiteX110" fmla="*/ 461486 w 476250"/>
                      <a:gd name="connsiteY110" fmla="*/ 290036 h 466725"/>
                      <a:gd name="connsiteX111" fmla="*/ 468154 w 476250"/>
                      <a:gd name="connsiteY111" fmla="*/ 283369 h 466725"/>
                      <a:gd name="connsiteX112" fmla="*/ 468154 w 476250"/>
                      <a:gd name="connsiteY112" fmla="*/ 278606 h 466725"/>
                      <a:gd name="connsiteX113" fmla="*/ 461486 w 476250"/>
                      <a:gd name="connsiteY113" fmla="*/ 271939 h 466725"/>
                      <a:gd name="connsiteX114" fmla="*/ 414814 w 476250"/>
                      <a:gd name="connsiteY114" fmla="*/ 271939 h 466725"/>
                      <a:gd name="connsiteX115" fmla="*/ 414814 w 476250"/>
                      <a:gd name="connsiteY115" fmla="*/ 247174 h 466725"/>
                      <a:gd name="connsiteX116" fmla="*/ 461486 w 476250"/>
                      <a:gd name="connsiteY116" fmla="*/ 247174 h 466725"/>
                      <a:gd name="connsiteX117" fmla="*/ 468154 w 476250"/>
                      <a:gd name="connsiteY117" fmla="*/ 240506 h 466725"/>
                      <a:gd name="connsiteX118" fmla="*/ 468154 w 476250"/>
                      <a:gd name="connsiteY118" fmla="*/ 235744 h 466725"/>
                      <a:gd name="connsiteX119" fmla="*/ 461486 w 476250"/>
                      <a:gd name="connsiteY119" fmla="*/ 229076 h 466725"/>
                      <a:gd name="connsiteX120" fmla="*/ 414814 w 476250"/>
                      <a:gd name="connsiteY120" fmla="*/ 229076 h 466725"/>
                      <a:gd name="connsiteX121" fmla="*/ 414814 w 476250"/>
                      <a:gd name="connsiteY121" fmla="*/ 204311 h 466725"/>
                      <a:gd name="connsiteX122" fmla="*/ 461486 w 476250"/>
                      <a:gd name="connsiteY122" fmla="*/ 204311 h 466725"/>
                      <a:gd name="connsiteX123" fmla="*/ 468154 w 476250"/>
                      <a:gd name="connsiteY123" fmla="*/ 197644 h 466725"/>
                      <a:gd name="connsiteX124" fmla="*/ 468154 w 476250"/>
                      <a:gd name="connsiteY124" fmla="*/ 192881 h 466725"/>
                      <a:gd name="connsiteX125" fmla="*/ 461486 w 476250"/>
                      <a:gd name="connsiteY125" fmla="*/ 186214 h 466725"/>
                      <a:gd name="connsiteX126" fmla="*/ 414814 w 476250"/>
                      <a:gd name="connsiteY126" fmla="*/ 186214 h 466725"/>
                      <a:gd name="connsiteX127" fmla="*/ 414814 w 476250"/>
                      <a:gd name="connsiteY127" fmla="*/ 161449 h 466725"/>
                      <a:gd name="connsiteX128" fmla="*/ 462439 w 476250"/>
                      <a:gd name="connsiteY128" fmla="*/ 161449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</a:cxnLst>
                    <a:rect l="l" t="t" r="r" b="b"/>
                    <a:pathLst>
                      <a:path w="476250" h="466725">
                        <a:moveTo>
                          <a:pt x="462439" y="160496"/>
                        </a:moveTo>
                        <a:cubicBezTo>
                          <a:pt x="466249" y="160496"/>
                          <a:pt x="469106" y="157639"/>
                          <a:pt x="469106" y="153829"/>
                        </a:cubicBezTo>
                        <a:lnTo>
                          <a:pt x="469106" y="149066"/>
                        </a:lnTo>
                        <a:cubicBezTo>
                          <a:pt x="469106" y="145256"/>
                          <a:pt x="466249" y="142399"/>
                          <a:pt x="462439" y="142399"/>
                        </a:cubicBezTo>
                        <a:lnTo>
                          <a:pt x="415766" y="142399"/>
                        </a:lnTo>
                        <a:lnTo>
                          <a:pt x="415766" y="93821"/>
                        </a:lnTo>
                        <a:cubicBezTo>
                          <a:pt x="415766" y="80486"/>
                          <a:pt x="405289" y="70009"/>
                          <a:pt x="391954" y="70009"/>
                        </a:cubicBezTo>
                        <a:lnTo>
                          <a:pt x="333851" y="70009"/>
                        </a:lnTo>
                        <a:lnTo>
                          <a:pt x="333851" y="13811"/>
                        </a:lnTo>
                        <a:cubicBezTo>
                          <a:pt x="333851" y="10001"/>
                          <a:pt x="330994" y="7144"/>
                          <a:pt x="327184" y="7144"/>
                        </a:cubicBezTo>
                        <a:lnTo>
                          <a:pt x="322421" y="7144"/>
                        </a:lnTo>
                        <a:cubicBezTo>
                          <a:pt x="318611" y="7144"/>
                          <a:pt x="315754" y="10001"/>
                          <a:pt x="315754" y="13811"/>
                        </a:cubicBezTo>
                        <a:lnTo>
                          <a:pt x="315754" y="70009"/>
                        </a:lnTo>
                        <a:lnTo>
                          <a:pt x="290989" y="70009"/>
                        </a:lnTo>
                        <a:lnTo>
                          <a:pt x="290989" y="13811"/>
                        </a:lnTo>
                        <a:cubicBezTo>
                          <a:pt x="290989" y="10001"/>
                          <a:pt x="287179" y="7144"/>
                          <a:pt x="283369" y="7144"/>
                        </a:cubicBezTo>
                        <a:lnTo>
                          <a:pt x="278606" y="7144"/>
                        </a:lnTo>
                        <a:cubicBezTo>
                          <a:pt x="274796" y="7144"/>
                          <a:pt x="271939" y="10001"/>
                          <a:pt x="271939" y="13811"/>
                        </a:cubicBezTo>
                        <a:lnTo>
                          <a:pt x="271939" y="70009"/>
                        </a:lnTo>
                        <a:lnTo>
                          <a:pt x="247174" y="70009"/>
                        </a:lnTo>
                        <a:lnTo>
                          <a:pt x="247174" y="13811"/>
                        </a:lnTo>
                        <a:cubicBezTo>
                          <a:pt x="247174" y="10001"/>
                          <a:pt x="244316" y="7144"/>
                          <a:pt x="240506" y="7144"/>
                        </a:cubicBezTo>
                        <a:lnTo>
                          <a:pt x="235744" y="7144"/>
                        </a:lnTo>
                        <a:cubicBezTo>
                          <a:pt x="231934" y="7144"/>
                          <a:pt x="229076" y="10001"/>
                          <a:pt x="229076" y="13811"/>
                        </a:cubicBezTo>
                        <a:lnTo>
                          <a:pt x="229076" y="70009"/>
                        </a:lnTo>
                        <a:lnTo>
                          <a:pt x="204311" y="70009"/>
                        </a:lnTo>
                        <a:lnTo>
                          <a:pt x="204311" y="13811"/>
                        </a:lnTo>
                        <a:cubicBezTo>
                          <a:pt x="204311" y="10001"/>
                          <a:pt x="201454" y="7144"/>
                          <a:pt x="197644" y="7144"/>
                        </a:cubicBezTo>
                        <a:lnTo>
                          <a:pt x="192881" y="7144"/>
                        </a:lnTo>
                        <a:cubicBezTo>
                          <a:pt x="189071" y="7144"/>
                          <a:pt x="186214" y="10001"/>
                          <a:pt x="186214" y="13811"/>
                        </a:cubicBezTo>
                        <a:lnTo>
                          <a:pt x="186214" y="70009"/>
                        </a:lnTo>
                        <a:lnTo>
                          <a:pt x="161449" y="70009"/>
                        </a:lnTo>
                        <a:lnTo>
                          <a:pt x="161449" y="13811"/>
                        </a:lnTo>
                        <a:cubicBezTo>
                          <a:pt x="161449" y="10001"/>
                          <a:pt x="158591" y="7144"/>
                          <a:pt x="154781" y="7144"/>
                        </a:cubicBezTo>
                        <a:lnTo>
                          <a:pt x="150019" y="7144"/>
                        </a:lnTo>
                        <a:cubicBezTo>
                          <a:pt x="146209" y="7144"/>
                          <a:pt x="143351" y="10001"/>
                          <a:pt x="143351" y="13811"/>
                        </a:cubicBezTo>
                        <a:lnTo>
                          <a:pt x="143351" y="70009"/>
                        </a:lnTo>
                        <a:lnTo>
                          <a:pt x="88106" y="70009"/>
                        </a:lnTo>
                        <a:cubicBezTo>
                          <a:pt x="74771" y="70009"/>
                          <a:pt x="64294" y="81439"/>
                          <a:pt x="64294" y="93821"/>
                        </a:cubicBezTo>
                        <a:lnTo>
                          <a:pt x="64294" y="142399"/>
                        </a:lnTo>
                        <a:lnTo>
                          <a:pt x="13811" y="142399"/>
                        </a:lnTo>
                        <a:cubicBezTo>
                          <a:pt x="10001" y="142399"/>
                          <a:pt x="7144" y="145256"/>
                          <a:pt x="7144" y="149066"/>
                        </a:cubicBezTo>
                        <a:lnTo>
                          <a:pt x="7144" y="153829"/>
                        </a:lnTo>
                        <a:cubicBezTo>
                          <a:pt x="7144" y="157639"/>
                          <a:pt x="10001" y="160496"/>
                          <a:pt x="13811" y="160496"/>
                        </a:cubicBezTo>
                        <a:lnTo>
                          <a:pt x="64294" y="160496"/>
                        </a:lnTo>
                        <a:lnTo>
                          <a:pt x="64294" y="185261"/>
                        </a:lnTo>
                        <a:lnTo>
                          <a:pt x="13811" y="185261"/>
                        </a:lnTo>
                        <a:cubicBezTo>
                          <a:pt x="10001" y="185261"/>
                          <a:pt x="7144" y="188119"/>
                          <a:pt x="7144" y="191929"/>
                        </a:cubicBezTo>
                        <a:lnTo>
                          <a:pt x="7144" y="196691"/>
                        </a:lnTo>
                        <a:cubicBezTo>
                          <a:pt x="7144" y="200501"/>
                          <a:pt x="10001" y="203359"/>
                          <a:pt x="13811" y="203359"/>
                        </a:cubicBezTo>
                        <a:lnTo>
                          <a:pt x="64294" y="203359"/>
                        </a:lnTo>
                        <a:lnTo>
                          <a:pt x="64294" y="228124"/>
                        </a:lnTo>
                        <a:lnTo>
                          <a:pt x="13811" y="228124"/>
                        </a:lnTo>
                        <a:cubicBezTo>
                          <a:pt x="10001" y="229076"/>
                          <a:pt x="7144" y="231934"/>
                          <a:pt x="7144" y="235744"/>
                        </a:cubicBezTo>
                        <a:lnTo>
                          <a:pt x="7144" y="240506"/>
                        </a:lnTo>
                        <a:cubicBezTo>
                          <a:pt x="7144" y="244316"/>
                          <a:pt x="10001" y="247174"/>
                          <a:pt x="13811" y="247174"/>
                        </a:cubicBezTo>
                        <a:lnTo>
                          <a:pt x="64294" y="247174"/>
                        </a:lnTo>
                        <a:lnTo>
                          <a:pt x="64294" y="271939"/>
                        </a:lnTo>
                        <a:lnTo>
                          <a:pt x="13811" y="271939"/>
                        </a:lnTo>
                        <a:cubicBezTo>
                          <a:pt x="10001" y="271939"/>
                          <a:pt x="7144" y="274796"/>
                          <a:pt x="7144" y="278606"/>
                        </a:cubicBezTo>
                        <a:lnTo>
                          <a:pt x="7144" y="283369"/>
                        </a:lnTo>
                        <a:cubicBezTo>
                          <a:pt x="7144" y="287179"/>
                          <a:pt x="10001" y="290036"/>
                          <a:pt x="13811" y="290036"/>
                        </a:cubicBezTo>
                        <a:lnTo>
                          <a:pt x="64294" y="290036"/>
                        </a:lnTo>
                        <a:lnTo>
                          <a:pt x="64294" y="314801"/>
                        </a:lnTo>
                        <a:lnTo>
                          <a:pt x="13811" y="314801"/>
                        </a:lnTo>
                        <a:cubicBezTo>
                          <a:pt x="10001" y="314801"/>
                          <a:pt x="7144" y="317659"/>
                          <a:pt x="7144" y="321469"/>
                        </a:cubicBezTo>
                        <a:lnTo>
                          <a:pt x="7144" y="326231"/>
                        </a:lnTo>
                        <a:cubicBezTo>
                          <a:pt x="7144" y="330041"/>
                          <a:pt x="10001" y="332899"/>
                          <a:pt x="13811" y="332899"/>
                        </a:cubicBezTo>
                        <a:lnTo>
                          <a:pt x="64294" y="332899"/>
                        </a:lnTo>
                        <a:lnTo>
                          <a:pt x="64294" y="380524"/>
                        </a:lnTo>
                        <a:cubicBezTo>
                          <a:pt x="64294" y="393859"/>
                          <a:pt x="74771" y="404336"/>
                          <a:pt x="88106" y="404336"/>
                        </a:cubicBezTo>
                        <a:lnTo>
                          <a:pt x="142399" y="404336"/>
                        </a:lnTo>
                        <a:lnTo>
                          <a:pt x="142399" y="461486"/>
                        </a:lnTo>
                        <a:cubicBezTo>
                          <a:pt x="142399" y="465296"/>
                          <a:pt x="145256" y="468154"/>
                          <a:pt x="149066" y="468154"/>
                        </a:cubicBezTo>
                        <a:lnTo>
                          <a:pt x="153829" y="468154"/>
                        </a:lnTo>
                        <a:cubicBezTo>
                          <a:pt x="157639" y="468154"/>
                          <a:pt x="160496" y="465296"/>
                          <a:pt x="160496" y="461486"/>
                        </a:cubicBezTo>
                        <a:lnTo>
                          <a:pt x="160496" y="404336"/>
                        </a:lnTo>
                        <a:lnTo>
                          <a:pt x="185261" y="404336"/>
                        </a:lnTo>
                        <a:lnTo>
                          <a:pt x="185261" y="461486"/>
                        </a:lnTo>
                        <a:cubicBezTo>
                          <a:pt x="185261" y="465296"/>
                          <a:pt x="188119" y="468154"/>
                          <a:pt x="191929" y="468154"/>
                        </a:cubicBezTo>
                        <a:lnTo>
                          <a:pt x="196691" y="468154"/>
                        </a:lnTo>
                        <a:cubicBezTo>
                          <a:pt x="200501" y="468154"/>
                          <a:pt x="203359" y="465296"/>
                          <a:pt x="203359" y="461486"/>
                        </a:cubicBezTo>
                        <a:lnTo>
                          <a:pt x="203359" y="404336"/>
                        </a:lnTo>
                        <a:lnTo>
                          <a:pt x="228124" y="404336"/>
                        </a:lnTo>
                        <a:lnTo>
                          <a:pt x="228124" y="461486"/>
                        </a:lnTo>
                        <a:cubicBezTo>
                          <a:pt x="228124" y="465296"/>
                          <a:pt x="230981" y="468154"/>
                          <a:pt x="234791" y="468154"/>
                        </a:cubicBezTo>
                        <a:lnTo>
                          <a:pt x="239554" y="468154"/>
                        </a:lnTo>
                        <a:cubicBezTo>
                          <a:pt x="243364" y="468154"/>
                          <a:pt x="246221" y="465296"/>
                          <a:pt x="246221" y="461486"/>
                        </a:cubicBezTo>
                        <a:lnTo>
                          <a:pt x="246221" y="404336"/>
                        </a:lnTo>
                        <a:lnTo>
                          <a:pt x="270986" y="404336"/>
                        </a:lnTo>
                        <a:lnTo>
                          <a:pt x="270986" y="461486"/>
                        </a:lnTo>
                        <a:cubicBezTo>
                          <a:pt x="270986" y="465296"/>
                          <a:pt x="273844" y="468154"/>
                          <a:pt x="277654" y="468154"/>
                        </a:cubicBezTo>
                        <a:lnTo>
                          <a:pt x="283369" y="468154"/>
                        </a:lnTo>
                        <a:cubicBezTo>
                          <a:pt x="287179" y="468154"/>
                          <a:pt x="290036" y="465296"/>
                          <a:pt x="290036" y="461486"/>
                        </a:cubicBezTo>
                        <a:lnTo>
                          <a:pt x="290036" y="404336"/>
                        </a:lnTo>
                        <a:lnTo>
                          <a:pt x="314801" y="404336"/>
                        </a:lnTo>
                        <a:lnTo>
                          <a:pt x="314801" y="461486"/>
                        </a:lnTo>
                        <a:cubicBezTo>
                          <a:pt x="314801" y="465296"/>
                          <a:pt x="317659" y="468154"/>
                          <a:pt x="321469" y="468154"/>
                        </a:cubicBezTo>
                        <a:lnTo>
                          <a:pt x="326231" y="468154"/>
                        </a:lnTo>
                        <a:cubicBezTo>
                          <a:pt x="330041" y="468154"/>
                          <a:pt x="332899" y="465296"/>
                          <a:pt x="332899" y="461486"/>
                        </a:cubicBezTo>
                        <a:lnTo>
                          <a:pt x="332899" y="404336"/>
                        </a:lnTo>
                        <a:lnTo>
                          <a:pt x="391001" y="404336"/>
                        </a:lnTo>
                        <a:cubicBezTo>
                          <a:pt x="404336" y="404336"/>
                          <a:pt x="414814" y="393859"/>
                          <a:pt x="414814" y="380524"/>
                        </a:cubicBezTo>
                        <a:lnTo>
                          <a:pt x="414814" y="332899"/>
                        </a:lnTo>
                        <a:lnTo>
                          <a:pt x="461486" y="332899"/>
                        </a:lnTo>
                        <a:cubicBezTo>
                          <a:pt x="465296" y="332899"/>
                          <a:pt x="468154" y="330041"/>
                          <a:pt x="468154" y="326231"/>
                        </a:cubicBezTo>
                        <a:lnTo>
                          <a:pt x="468154" y="321469"/>
                        </a:lnTo>
                        <a:cubicBezTo>
                          <a:pt x="468154" y="317659"/>
                          <a:pt x="465296" y="314801"/>
                          <a:pt x="461486" y="314801"/>
                        </a:cubicBezTo>
                        <a:lnTo>
                          <a:pt x="414814" y="314801"/>
                        </a:lnTo>
                        <a:lnTo>
                          <a:pt x="414814" y="290036"/>
                        </a:lnTo>
                        <a:lnTo>
                          <a:pt x="461486" y="290036"/>
                        </a:lnTo>
                        <a:cubicBezTo>
                          <a:pt x="465296" y="290036"/>
                          <a:pt x="468154" y="287179"/>
                          <a:pt x="468154" y="283369"/>
                        </a:cubicBezTo>
                        <a:lnTo>
                          <a:pt x="468154" y="278606"/>
                        </a:lnTo>
                        <a:cubicBezTo>
                          <a:pt x="468154" y="274796"/>
                          <a:pt x="465296" y="271939"/>
                          <a:pt x="461486" y="271939"/>
                        </a:cubicBezTo>
                        <a:lnTo>
                          <a:pt x="414814" y="271939"/>
                        </a:lnTo>
                        <a:lnTo>
                          <a:pt x="414814" y="247174"/>
                        </a:lnTo>
                        <a:lnTo>
                          <a:pt x="461486" y="247174"/>
                        </a:lnTo>
                        <a:cubicBezTo>
                          <a:pt x="465296" y="247174"/>
                          <a:pt x="468154" y="244316"/>
                          <a:pt x="468154" y="240506"/>
                        </a:cubicBezTo>
                        <a:lnTo>
                          <a:pt x="468154" y="235744"/>
                        </a:lnTo>
                        <a:cubicBezTo>
                          <a:pt x="468154" y="231934"/>
                          <a:pt x="465296" y="229076"/>
                          <a:pt x="461486" y="229076"/>
                        </a:cubicBezTo>
                        <a:lnTo>
                          <a:pt x="414814" y="229076"/>
                        </a:lnTo>
                        <a:lnTo>
                          <a:pt x="414814" y="204311"/>
                        </a:lnTo>
                        <a:lnTo>
                          <a:pt x="461486" y="204311"/>
                        </a:lnTo>
                        <a:cubicBezTo>
                          <a:pt x="465296" y="204311"/>
                          <a:pt x="468154" y="201454"/>
                          <a:pt x="468154" y="197644"/>
                        </a:cubicBezTo>
                        <a:lnTo>
                          <a:pt x="468154" y="192881"/>
                        </a:lnTo>
                        <a:cubicBezTo>
                          <a:pt x="468154" y="189071"/>
                          <a:pt x="465296" y="186214"/>
                          <a:pt x="461486" y="186214"/>
                        </a:cubicBezTo>
                        <a:lnTo>
                          <a:pt x="414814" y="186214"/>
                        </a:lnTo>
                        <a:lnTo>
                          <a:pt x="414814" y="161449"/>
                        </a:lnTo>
                        <a:lnTo>
                          <a:pt x="462439" y="16144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195" name="Freeform: Shape 58">
                    <a:extLst>
                      <a:ext uri="{FF2B5EF4-FFF2-40B4-BE49-F238E27FC236}">
                        <a16:creationId xmlns:a16="http://schemas.microsoft.com/office/drawing/2014/main" id="{D6C05E55-74B2-49F1-B08E-42DED1DEB231}"/>
                      </a:ext>
                    </a:extLst>
                  </p:cNvPr>
                  <p:cNvSpPr/>
                  <p:nvPr/>
                </p:nvSpPr>
                <p:spPr>
                  <a:xfrm>
                    <a:off x="1855157" y="2765044"/>
                    <a:ext cx="330249" cy="218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249" h="218182">
                        <a:moveTo>
                          <a:pt x="117946" y="56554"/>
                        </a:moveTo>
                        <a:lnTo>
                          <a:pt x="94115" y="134987"/>
                        </a:lnTo>
                        <a:lnTo>
                          <a:pt x="142028" y="134987"/>
                        </a:lnTo>
                        <a:close/>
                        <a:moveTo>
                          <a:pt x="262681" y="0"/>
                        </a:moveTo>
                        <a:lnTo>
                          <a:pt x="330249" y="0"/>
                        </a:lnTo>
                        <a:lnTo>
                          <a:pt x="330249" y="218182"/>
                        </a:lnTo>
                        <a:lnTo>
                          <a:pt x="262681" y="218182"/>
                        </a:lnTo>
                        <a:close/>
                        <a:moveTo>
                          <a:pt x="82004" y="0"/>
                        </a:moveTo>
                        <a:lnTo>
                          <a:pt x="155544" y="0"/>
                        </a:lnTo>
                        <a:lnTo>
                          <a:pt x="237529" y="218182"/>
                        </a:lnTo>
                        <a:lnTo>
                          <a:pt x="166929" y="218182"/>
                        </a:lnTo>
                        <a:lnTo>
                          <a:pt x="156013" y="182165"/>
                        </a:lnTo>
                        <a:lnTo>
                          <a:pt x="79472" y="182165"/>
                        </a:lnTo>
                        <a:lnTo>
                          <a:pt x="68837" y="218182"/>
                        </a:lnTo>
                        <a:lnTo>
                          <a:pt x="0" y="218182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20" name="Graphic 4">
              <a:extLst>
                <a:ext uri="{FF2B5EF4-FFF2-40B4-BE49-F238E27FC236}">
                  <a16:creationId xmlns:a16="http://schemas.microsoft.com/office/drawing/2014/main" id="{AB1349D8-63B3-43A1-B846-8525A5D7362A}"/>
                </a:ext>
              </a:extLst>
            </p:cNvPr>
            <p:cNvSpPr/>
            <p:nvPr/>
          </p:nvSpPr>
          <p:spPr>
            <a:xfrm>
              <a:off x="6378228" y="3250711"/>
              <a:ext cx="702035" cy="68799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rgbClr val="8CBABE">
                  <a:lumMod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 smtClean="0">
                  <a:ln w="0"/>
                  <a:solidFill>
                    <a:srgbClr val="507C89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Arial Unicode MS"/>
                  <a:cs typeface="+mn-cs"/>
                </a:rPr>
                <a:t> AI</a:t>
              </a:r>
              <a:endParaRPr kumimoji="0" lang="en-US" sz="1800" b="1" i="0" u="none" strike="noStrike" kern="1200" cap="none" spc="0" normalizeH="0" baseline="0" noProof="0" dirty="0" smtClean="0">
                <a:ln w="0"/>
                <a:solidFill>
                  <a:srgbClr val="507C89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Arial Unicode MS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3664" t="20811" r="22165" b="22880"/>
          <a:stretch/>
        </p:blipFill>
        <p:spPr>
          <a:xfrm>
            <a:off x="7263205" y="1899044"/>
            <a:ext cx="1439918" cy="1534511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1373996" y="3842981"/>
            <a:ext cx="11480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Input Data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696023" y="3599182"/>
            <a:ext cx="29129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Automatic Feature Extraction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7409128" y="3799237"/>
            <a:ext cx="13660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It’s an apple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379278" y="1316093"/>
            <a:ext cx="11512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IN" sz="2000" kern="1200" dirty="0" smtClean="0">
                <a:solidFill>
                  <a:srgbClr val="507C89"/>
                </a:solidFill>
                <a:latin typeface="Squada One" panose="02000000000000000000" pitchFamily="2" charset="0"/>
                <a:ea typeface="Arial Unicode MS"/>
                <a:cs typeface="+mn-cs"/>
              </a:rPr>
              <a:t>Prediction</a:t>
            </a:r>
            <a:endParaRPr lang="en-US" sz="2000" kern="1200" dirty="0">
              <a:solidFill>
                <a:srgbClr val="507C89"/>
              </a:solidFill>
              <a:latin typeface="Squada One" panose="02000000000000000000" pitchFamily="2" charset="0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8" grpId="0"/>
      <p:bldP spid="199" grpId="0"/>
      <p:bldP spid="2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539065" y="13467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Why GPU 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?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7CF5B5-5F95-4AEA-829F-98A0F14AC548}"/>
              </a:ext>
            </a:extLst>
          </p:cNvPr>
          <p:cNvGrpSpPr/>
          <p:nvPr/>
        </p:nvGrpSpPr>
        <p:grpSpPr>
          <a:xfrm>
            <a:off x="4235684" y="906565"/>
            <a:ext cx="1758764" cy="3608763"/>
            <a:chOff x="3871798" y="1672614"/>
            <a:chExt cx="1376468" cy="2744620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6549145-95BF-4A7D-94B4-61B0634E7E7D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noFill/>
            <a:ln w="165100" cap="flat" cmpd="sng" algn="ctr">
              <a:solidFill>
                <a:srgbClr val="507C89"/>
              </a:solidFill>
              <a:prstDash val="solid"/>
              <a:miter lim="800000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rlow" panose="00000500000000000000" pitchFamily="2" charset="0"/>
                <a:cs typeface="+mn-cs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7AAC0E7-F323-4B5C-943B-D341FE1D5B8A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noFill/>
            <a:ln w="165100" cap="flat" cmpd="sng" algn="ctr">
              <a:solidFill>
                <a:srgbClr val="F77660"/>
              </a:solidFill>
              <a:prstDash val="solid"/>
              <a:miter lim="800000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rlow" panose="00000500000000000000" pitchFamily="2" charset="0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77592-6BD7-4220-A4E5-B41B4A8CDE05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rgbClr val="F77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rlow" panose="00000500000000000000" pitchFamily="2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B1C5878-CA5D-4651-BFCD-CAF668327071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rgbClr val="507C89"/>
            </a:solidFill>
            <a:ln w="12700" cap="flat" cmpd="sng" algn="ctr">
              <a:solidFill>
                <a:srgbClr val="507C8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rlow" panose="00000500000000000000" pitchFamily="2" charset="0"/>
                <a:cs typeface="+mn-cs"/>
              </a:endParaRPr>
            </a:p>
          </p:txBody>
        </p:sp>
      </p:grpSp>
      <p:sp>
        <p:nvSpPr>
          <p:cNvPr id="24" name="Chevron 5">
            <a:extLst>
              <a:ext uri="{FF2B5EF4-FFF2-40B4-BE49-F238E27FC236}">
                <a16:creationId xmlns:a16="http://schemas.microsoft.com/office/drawing/2014/main" id="{F5576A57-B4C5-45E4-BA7D-29DB5267F4DA}"/>
              </a:ext>
            </a:extLst>
          </p:cNvPr>
          <p:cNvSpPr/>
          <p:nvPr/>
        </p:nvSpPr>
        <p:spPr>
          <a:xfrm>
            <a:off x="5812011" y="1654218"/>
            <a:ext cx="225640" cy="314542"/>
          </a:xfrm>
          <a:prstGeom prst="chevron">
            <a:avLst>
              <a:gd name="adj" fmla="val 42574"/>
            </a:avLst>
          </a:prstGeom>
          <a:solidFill>
            <a:srgbClr val="F77660">
              <a:alpha val="9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rlow" panose="00000500000000000000" pitchFamily="2" charset="0"/>
              <a:cs typeface="+mn-cs"/>
            </a:endParaRPr>
          </a:p>
        </p:txBody>
      </p:sp>
      <p:sp>
        <p:nvSpPr>
          <p:cNvPr id="25" name="Chevron 91">
            <a:extLst>
              <a:ext uri="{FF2B5EF4-FFF2-40B4-BE49-F238E27FC236}">
                <a16:creationId xmlns:a16="http://schemas.microsoft.com/office/drawing/2014/main" id="{5ED0F8B1-CF65-48E4-8930-C5D7EDD6949E}"/>
              </a:ext>
            </a:extLst>
          </p:cNvPr>
          <p:cNvSpPr/>
          <p:nvPr/>
        </p:nvSpPr>
        <p:spPr>
          <a:xfrm flipH="1">
            <a:off x="4235684" y="3453133"/>
            <a:ext cx="225640" cy="314542"/>
          </a:xfrm>
          <a:prstGeom prst="chevron">
            <a:avLst>
              <a:gd name="adj" fmla="val 42574"/>
            </a:avLst>
          </a:prstGeom>
          <a:solidFill>
            <a:srgbClr val="507C89">
              <a:alpha val="98000"/>
            </a:srgbClr>
          </a:solidFill>
          <a:ln>
            <a:solidFill>
              <a:srgbClr val="507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4928981" y="3356175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27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4850143" y="1616070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6240522" y="1185615"/>
            <a:ext cx="2783130" cy="952888"/>
            <a:chOff x="4716015" y="1532693"/>
            <a:chExt cx="3908816" cy="5643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787157"/>
              <a:ext cx="3888433" cy="309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dirty="0" smtClean="0">
                  <a:solidFill>
                    <a:schemeClr val="tx1"/>
                  </a:solidFill>
                  <a:latin typeface="Barlow" panose="00000500000000000000" pitchFamily="2" charset="0"/>
                </a:rPr>
                <a:t>High Bandwidth | Thread Parallelism | Easily programmable registers | Bandwidth Optimized </a:t>
              </a:r>
              <a:endParaRPr lang="en-US" altLang="ko-KR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399" y="1532693"/>
              <a:ext cx="3888432" cy="200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507C89"/>
                  </a:solidFill>
                  <a:latin typeface="Squada One" panose="02000000000000000000" pitchFamily="2" charset="0"/>
                </a:rPr>
                <a:t>GPU – Graphical Processing Unit</a:t>
              </a:r>
              <a:endParaRPr lang="ko-KR" altLang="en-US" sz="1600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B742508-F390-4805-8844-4015561F5792}"/>
              </a:ext>
            </a:extLst>
          </p:cNvPr>
          <p:cNvSpPr txBox="1"/>
          <p:nvPr/>
        </p:nvSpPr>
        <p:spPr>
          <a:xfrm>
            <a:off x="3041183" y="1503320"/>
            <a:ext cx="94497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914286"/>
            <a:r>
              <a:rPr lang="en-US" altLang="ko-KR" sz="3200" b="1" dirty="0" smtClean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100</a:t>
            </a:r>
            <a:r>
              <a:rPr lang="en-US" altLang="ko-KR" sz="2000" b="1" dirty="0" smtClean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tx1"/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742508-F390-4805-8844-4015561F5792}"/>
              </a:ext>
            </a:extLst>
          </p:cNvPr>
          <p:cNvSpPr txBox="1"/>
          <p:nvPr/>
        </p:nvSpPr>
        <p:spPr>
          <a:xfrm>
            <a:off x="6132341" y="3356175"/>
            <a:ext cx="94497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914286"/>
            <a:r>
              <a:rPr lang="en-US" altLang="ko-KR" sz="3200" b="1" dirty="0" smtClean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50</a:t>
            </a:r>
            <a:r>
              <a:rPr lang="en-US" altLang="ko-KR" sz="2000" b="1" dirty="0" smtClean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tx1"/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672350" y="3053260"/>
            <a:ext cx="4008282" cy="1168331"/>
            <a:chOff x="4716015" y="1532693"/>
            <a:chExt cx="3908816" cy="6919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787157"/>
              <a:ext cx="3888433" cy="437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dirty="0" smtClean="0">
                  <a:solidFill>
                    <a:schemeClr val="tx1"/>
                  </a:solidFill>
                  <a:latin typeface="Barlow" panose="00000500000000000000" pitchFamily="2" charset="0"/>
                </a:rPr>
                <a:t>Less Bandwidth | Latency Optimised | Not suitable for Real time application where performance is the main Factor </a:t>
              </a:r>
              <a:endParaRPr lang="en-US" altLang="ko-KR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36399" y="1532693"/>
              <a:ext cx="3888432" cy="200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507C89"/>
                  </a:solidFill>
                  <a:latin typeface="Squada One" panose="02000000000000000000" pitchFamily="2" charset="0"/>
                </a:rPr>
                <a:t>C</a:t>
              </a:r>
              <a:r>
                <a:rPr lang="en-US" altLang="ko-KR" sz="1600" dirty="0" smtClean="0">
                  <a:solidFill>
                    <a:srgbClr val="507C89"/>
                  </a:solidFill>
                  <a:latin typeface="Squada One" panose="02000000000000000000" pitchFamily="2" charset="0"/>
                </a:rPr>
                <a:t>PU –Central Processing Unit</a:t>
              </a:r>
              <a:endParaRPr lang="ko-KR" altLang="en-US" sz="1600" dirty="0">
                <a:solidFill>
                  <a:srgbClr val="507C89"/>
                </a:solidFill>
                <a:latin typeface="Squada One" panose="02000000000000000000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0" y="1181558"/>
            <a:ext cx="3331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ko-KR" sz="1800" dirty="0" smtClean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“It Can </a:t>
            </a:r>
            <a:r>
              <a:rPr lang="en-IN" altLang="ko-KR" sz="1800" dirty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t</a:t>
            </a:r>
            <a:r>
              <a:rPr lang="en-IN" altLang="ko-KR" sz="1800" dirty="0" smtClean="0">
                <a:solidFill>
                  <a:schemeClr val="tx1"/>
                </a:solidFill>
                <a:latin typeface="Squada One" panose="02000000000000000000" pitchFamily="2" charset="0"/>
                <a:cs typeface="Arial" pitchFamily="34" charset="0"/>
              </a:rPr>
              <a:t>rain more number of data in short time period &amp; Better for real time AI based application”</a:t>
            </a:r>
            <a:endParaRPr lang="en-US" altLang="ko-KR" sz="1800" dirty="0">
              <a:solidFill>
                <a:schemeClr val="tx1"/>
              </a:solidFill>
              <a:latin typeface="Squada One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539065" y="13467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Neuron &amp; Activation Function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328835" y="1254028"/>
            <a:ext cx="43093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Like a Human Brain, here a Neuron takes input and do some function to give the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Function going to be the Mathematical function</a:t>
            </a:r>
            <a:endParaRPr lang="en-IN" altLang="ko-KR" dirty="0">
              <a:solidFill>
                <a:schemeClr val="tx1"/>
              </a:solidFill>
              <a:latin typeface="Barlow" panose="00000500000000000000" pitchFamily="2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Those Function is known as ACTIVATION function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51373" y="823126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 smtClean="0">
                <a:solidFill>
                  <a:srgbClr val="507C89"/>
                </a:solidFill>
                <a:latin typeface="Squada One" panose="02000000000000000000" pitchFamily="2" charset="0"/>
              </a:rPr>
              <a:t>Neuron</a:t>
            </a:r>
            <a:endParaRPr lang="ko-KR" altLang="en-US" sz="1200" dirty="0">
              <a:solidFill>
                <a:srgbClr val="507C89"/>
              </a:solidFill>
              <a:latin typeface="Squada One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2711597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 smtClean="0">
                <a:solidFill>
                  <a:srgbClr val="507C89"/>
                </a:solidFill>
                <a:latin typeface="Squada One" panose="02000000000000000000" pitchFamily="2" charset="0"/>
              </a:rPr>
              <a:t>Activation Function</a:t>
            </a:r>
            <a:endParaRPr lang="ko-KR" altLang="en-US" sz="1600" dirty="0">
              <a:solidFill>
                <a:srgbClr val="507C89"/>
              </a:solidFill>
              <a:latin typeface="Squada One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539066" y="3164909"/>
            <a:ext cx="2771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Step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Sigmoid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err="1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Tanh</a:t>
            </a: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ReLU Function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28" y="1151125"/>
            <a:ext cx="3365689" cy="1875763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3310760" y="3062052"/>
            <a:ext cx="5194063" cy="1621486"/>
            <a:chOff x="5335759" y="4744840"/>
            <a:chExt cx="6435531" cy="190357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/>
          </p:nvSpPr>
          <p:spPr>
            <a:xfrm>
              <a:off x="6324933" y="4744840"/>
              <a:ext cx="231897" cy="231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arlow" panose="000005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/>
          </p:nvSpPr>
          <p:spPr>
            <a:xfrm>
              <a:off x="6334752" y="5596454"/>
              <a:ext cx="231897" cy="231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arlow" panose="000005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/>
          </p:nvSpPr>
          <p:spPr>
            <a:xfrm>
              <a:off x="6334752" y="6417159"/>
              <a:ext cx="231897" cy="231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arlow" panose="000005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/>
          </p:nvSpPr>
          <p:spPr>
            <a:xfrm>
              <a:off x="7394280" y="5496114"/>
              <a:ext cx="440316" cy="4319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arlow" panose="00000500000000000000" pitchFamily="2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85" idx="5"/>
              <a:endCxn id="88" idx="2"/>
            </p:cNvCxnSpPr>
            <p:nvPr/>
          </p:nvCxnSpPr>
          <p:spPr>
            <a:xfrm>
              <a:off x="6522869" y="4942231"/>
              <a:ext cx="871411" cy="76985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>
              <a:off x="6566649" y="5712083"/>
              <a:ext cx="82763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6566649" y="5712083"/>
              <a:ext cx="827631" cy="820705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7181750" y="4998593"/>
              <a:ext cx="939845" cy="3613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latin typeface="Barlow" panose="00000500000000000000" pitchFamily="2" charset="0"/>
                </a:rPr>
                <a:t>Neuron</a:t>
              </a:r>
              <a:endParaRPr lang="en-US" dirty="0">
                <a:latin typeface="Barlow" panose="00000500000000000000" pitchFamily="2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79" y="5712083"/>
              <a:ext cx="1073364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8894916" y="5314315"/>
              <a:ext cx="905907" cy="76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arlow" panose="00000500000000000000" pitchFamily="2" charset="0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</p:cNvCxnSpPr>
            <p:nvPr/>
          </p:nvCxnSpPr>
          <p:spPr>
            <a:xfrm>
              <a:off x="9704106" y="5712083"/>
              <a:ext cx="78735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10408189" y="5496114"/>
              <a:ext cx="1363101" cy="431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  <a:latin typeface="Barlow" panose="00000500000000000000" pitchFamily="2" charset="0"/>
                </a:rPr>
                <a:t>OUTPUT</a:t>
              </a:r>
              <a:endParaRPr lang="en-US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90903" y="6279085"/>
              <a:ext cx="1567468" cy="3613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latin typeface="Barlow" panose="00000500000000000000" pitchFamily="2" charset="0"/>
                </a:rPr>
                <a:t>Activation Fn.</a:t>
              </a:r>
              <a:endParaRPr lang="en-US" dirty="0">
                <a:latin typeface="Barlow" panose="00000500000000000000" pitchFamily="2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335759" y="5558720"/>
              <a:ext cx="8451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latin typeface="Barlow" panose="00000500000000000000" pitchFamily="2" charset="0"/>
                </a:rPr>
                <a:t>Inputs</a:t>
              </a:r>
              <a:endParaRPr lang="en-US" dirty="0">
                <a:latin typeface="Barlow" panose="00000500000000000000" pitchFamily="2" charset="0"/>
              </a:endParaRPr>
            </a:p>
          </p:txBody>
        </p:sp>
        <p:cxnSp>
          <p:nvCxnSpPr>
            <p:cNvPr id="99" name="Elbow Connector 98"/>
            <p:cNvCxnSpPr/>
            <p:nvPr/>
          </p:nvCxnSpPr>
          <p:spPr>
            <a:xfrm flipV="1">
              <a:off x="9185918" y="5574436"/>
              <a:ext cx="457075" cy="231258"/>
            </a:xfrm>
            <a:prstGeom prst="bentConnector3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4903699" y="946251"/>
            <a:ext cx="9460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Barlow" panose="00000500000000000000" pitchFamily="2" charset="0"/>
              </a:rPr>
              <a:t>Dendrites</a:t>
            </a:r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647091" y="1065933"/>
            <a:ext cx="5725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Barlow" panose="00000500000000000000" pitchFamily="2" charset="0"/>
              </a:rPr>
              <a:t>Axon</a:t>
            </a:r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548901" y="503985"/>
            <a:ext cx="8996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Barlow" panose="00000500000000000000" pitchFamily="2" charset="0"/>
              </a:rPr>
              <a:t>Cell Body</a:t>
            </a:r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890469" y="967161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Barlow" panose="00000500000000000000" pitchFamily="2" charset="0"/>
              </a:rPr>
              <a:t>Synapse</a:t>
            </a:r>
            <a:endParaRPr lang="en-US" dirty="0">
              <a:latin typeface="Barlow" panose="000005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14953" y="1288950"/>
            <a:ext cx="150429" cy="46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105" idx="2"/>
          </p:cNvCxnSpPr>
          <p:nvPr/>
        </p:nvCxnSpPr>
        <p:spPr>
          <a:xfrm flipV="1">
            <a:off x="6729029" y="1373710"/>
            <a:ext cx="204359" cy="5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06" idx="1"/>
          </p:cNvCxnSpPr>
          <p:nvPr/>
        </p:nvCxnSpPr>
        <p:spPr>
          <a:xfrm flipV="1">
            <a:off x="5651678" y="657874"/>
            <a:ext cx="897223" cy="143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07" idx="2"/>
          </p:cNvCxnSpPr>
          <p:nvPr/>
        </p:nvCxnSpPr>
        <p:spPr>
          <a:xfrm flipV="1">
            <a:off x="7616736" y="1274938"/>
            <a:ext cx="694682" cy="39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104" grpId="0"/>
      <p:bldP spid="105" grpId="0"/>
      <p:bldP spid="106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539065" y="13467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Activation Function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328786" y="1371951"/>
            <a:ext cx="516655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If value of X is greater than or equal to 0, then output is </a:t>
            </a:r>
            <a:r>
              <a:rPr lang="en-US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1, If 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value of X is less than 0, then output is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Since 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step Function is non differentiable to zero, it can’t do the gradient descent method, so it can’t update weights.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1015966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>
                <a:solidFill>
                  <a:srgbClr val="507C89"/>
                </a:solidFill>
                <a:latin typeface="Squada One" panose="02000000000000000000" pitchFamily="2" charset="0"/>
              </a:rPr>
              <a:t>STEP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2781224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>
                <a:solidFill>
                  <a:srgbClr val="507C89"/>
                </a:solidFill>
                <a:latin typeface="Squada One" panose="02000000000000000000" pitchFamily="2" charset="0"/>
              </a:rPr>
              <a:t>SIGMOID Function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539066" y="3164909"/>
            <a:ext cx="4225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If value of X is infinity, then output is </a:t>
            </a:r>
            <a:r>
              <a:rPr lang="en-US" altLang="ko-KR" dirty="0" smtClean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1, If 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value of X is negative infinity, then output is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It captures non-linearity in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It can use Gradient descent &amp; Back propagation method to calculate weights.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Output range [0,1]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66" y="1185243"/>
            <a:ext cx="3134154" cy="154095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16" y="2618468"/>
            <a:ext cx="2791254" cy="20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539065" y="134672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>
                <a:latin typeface="Squada One" panose="02000000000000000000" pitchFamily="2" charset="0"/>
              </a:rPr>
              <a:t>Activation Function</a:t>
            </a:r>
            <a:r>
              <a:rPr lang="en" dirty="0" smtClean="0">
                <a:solidFill>
                  <a:schemeClr val="dk1"/>
                </a:solidFill>
                <a:latin typeface="Squada One" panose="02000000000000000000" pitchFamily="2" charset="0"/>
              </a:rPr>
              <a:t>.</a:t>
            </a:r>
            <a:endParaRPr dirty="0">
              <a:solidFill>
                <a:schemeClr val="dk1"/>
              </a:solidFill>
              <a:latin typeface="Squada One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328786" y="1371951"/>
            <a:ext cx="516655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Rescaled of Sigmoid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Output range [-1,1]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Better learning rate requires, higher gradient. In some times, for the data is </a:t>
            </a:r>
            <a:r>
              <a:rPr lang="en-US" altLang="ko-KR" dirty="0" err="1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centred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 around 0, derivatives are higher.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1015966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 err="1">
                <a:solidFill>
                  <a:srgbClr val="507C89"/>
                </a:solidFill>
                <a:latin typeface="Squada One" panose="02000000000000000000" pitchFamily="2" charset="0"/>
              </a:rPr>
              <a:t>Tanh</a:t>
            </a:r>
            <a:r>
              <a:rPr lang="en-IN" altLang="ko-KR" sz="1600" dirty="0">
                <a:solidFill>
                  <a:srgbClr val="507C89"/>
                </a:solidFill>
                <a:latin typeface="Squada One" panose="02000000000000000000" pitchFamily="2" charset="0"/>
              </a:rPr>
              <a:t>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2449191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 err="1">
                <a:solidFill>
                  <a:srgbClr val="507C89"/>
                </a:solidFill>
                <a:latin typeface="Squada One" panose="02000000000000000000" pitchFamily="2" charset="0"/>
              </a:rPr>
              <a:t>ReLU</a:t>
            </a:r>
            <a:r>
              <a:rPr lang="en-IN" altLang="ko-KR" sz="1600" dirty="0">
                <a:solidFill>
                  <a:srgbClr val="507C89"/>
                </a:solidFill>
                <a:latin typeface="Squada One" panose="02000000000000000000" pitchFamily="2" charset="0"/>
              </a:rPr>
              <a:t> Function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539066" y="2832876"/>
            <a:ext cx="42259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Rectified Linear Unit. if any negative input is detected, it returns 0, otherwise it returns the value back.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B7BB3-476B-4EFA-8B0B-AB3B5B24BC30}"/>
              </a:ext>
            </a:extLst>
          </p:cNvPr>
          <p:cNvSpPr txBox="1"/>
          <p:nvPr/>
        </p:nvSpPr>
        <p:spPr>
          <a:xfrm flipH="1">
            <a:off x="374347" y="3616671"/>
            <a:ext cx="39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dirty="0" smtClean="0">
                <a:solidFill>
                  <a:srgbClr val="507C89"/>
                </a:solidFill>
                <a:latin typeface="Squada One" panose="02000000000000000000" pitchFamily="2" charset="0"/>
              </a:rPr>
              <a:t>Leaky </a:t>
            </a:r>
            <a:r>
              <a:rPr lang="en-IN" altLang="ko-KR" sz="1600" dirty="0" err="1" smtClean="0">
                <a:solidFill>
                  <a:srgbClr val="507C89"/>
                </a:solidFill>
                <a:latin typeface="Squada One" panose="02000000000000000000" pitchFamily="2" charset="0"/>
              </a:rPr>
              <a:t>ReLU</a:t>
            </a:r>
            <a:r>
              <a:rPr lang="en-IN" altLang="ko-KR" sz="1600" dirty="0" smtClean="0">
                <a:solidFill>
                  <a:srgbClr val="507C89"/>
                </a:solidFill>
                <a:latin typeface="Squada One" panose="02000000000000000000" pitchFamily="2" charset="0"/>
              </a:rPr>
              <a:t> </a:t>
            </a:r>
            <a:r>
              <a:rPr lang="en-IN" altLang="ko-KR" sz="1600" dirty="0">
                <a:solidFill>
                  <a:srgbClr val="507C89"/>
                </a:solidFill>
                <a:latin typeface="Squada One" panose="02000000000000000000" pitchFamily="2" charset="0"/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3E8C94-61F1-483B-89A7-36F68DF35AAE}"/>
              </a:ext>
            </a:extLst>
          </p:cNvPr>
          <p:cNvSpPr/>
          <p:nvPr/>
        </p:nvSpPr>
        <p:spPr>
          <a:xfrm>
            <a:off x="539066" y="4000356"/>
            <a:ext cx="42259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Same as </a:t>
            </a:r>
            <a:r>
              <a:rPr lang="en-US" altLang="ko-KR" dirty="0" err="1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, like returning same for Positive. But for negative values instead of returning zero, it has constant slope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30" y="529178"/>
            <a:ext cx="2552148" cy="2089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804" y="2787745"/>
            <a:ext cx="2612044" cy="21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800</Words>
  <Application>Microsoft Office PowerPoint</Application>
  <PresentationFormat>On-screen Show (16:9)</PresentationFormat>
  <Paragraphs>124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 Unicode MS</vt:lpstr>
      <vt:lpstr>Barlow</vt:lpstr>
      <vt:lpstr>Fira Sans Condensed ExtraBold</vt:lpstr>
      <vt:lpstr>Malgun Gothic</vt:lpstr>
      <vt:lpstr>Squada One</vt:lpstr>
      <vt:lpstr>Century Gothic</vt:lpstr>
      <vt:lpstr>Arial</vt:lpstr>
      <vt:lpstr>Fira Sans Condensed</vt:lpstr>
      <vt:lpstr>Clinical Case in Neurology by Slidesgo</vt:lpstr>
      <vt:lpstr>AI Master Class series – Day 9</vt:lpstr>
      <vt:lpstr>Day-9 Agenda.</vt:lpstr>
      <vt:lpstr>Deep Learning in AI.</vt:lpstr>
      <vt:lpstr>Deep Learning.</vt:lpstr>
      <vt:lpstr>Why Deep Learning ?</vt:lpstr>
      <vt:lpstr>Why GPU ?</vt:lpstr>
      <vt:lpstr>Neuron &amp; Activation Function.</vt:lpstr>
      <vt:lpstr>Activation Function.</vt:lpstr>
      <vt:lpstr>Activation Function.</vt:lpstr>
      <vt:lpstr>Activation Function.</vt:lpstr>
      <vt:lpstr>Deep Learning Libraries</vt:lpstr>
      <vt:lpstr>Practical session</vt:lpstr>
      <vt:lpstr>Installing Libraries</vt:lpstr>
      <vt:lpstr>Installing Libraries</vt:lpstr>
      <vt:lpstr>Installing Libraries</vt:lpstr>
      <vt:lpstr>Installing Libraries</vt:lpstr>
      <vt:lpstr>Installing Libraries</vt:lpstr>
      <vt:lpstr>Applications of Deep Learning.</vt:lpstr>
      <vt:lpstr>PowerPoint Presentation</vt:lpstr>
      <vt:lpstr>AI News – Day 9.  July - 2020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dc:creator>Sanjay D Champ</dc:creator>
  <cp:lastModifiedBy>ADMIN</cp:lastModifiedBy>
  <cp:revision>226</cp:revision>
  <dcterms:modified xsi:type="dcterms:W3CDTF">2020-10-13T13:50:21Z</dcterms:modified>
</cp:coreProperties>
</file>